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5" r:id="rId1"/>
  </p:sldMasterIdLst>
  <p:notesMasterIdLst>
    <p:notesMasterId r:id="rId3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Lst>
  <p:sldSz cx="12192000" cy="6858000"/>
  <p:notesSz cx="9372600" cy="7086600"/>
  <p:embeddedFontLst>
    <p:embeddedFont>
      <p:font typeface="Corbel" panose="020B0503020204020204" pitchFamily="34" charset="0"/>
      <p:regular r:id="rId35"/>
      <p:bold r:id="rId36"/>
      <p:italic r:id="rId37"/>
      <p:boldItalic r:id="rId38"/>
    </p:embeddedFont>
    <p:embeddedFont>
      <p:font typeface="Calibri" panose="020F0502020204030204" pitchFamily="34" charset="0"/>
      <p:regular r:id="rId39"/>
      <p:bold r:id="rId40"/>
      <p:italic r:id="rId41"/>
      <p:boldItalic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C70FEC9C-BF2A-4CBE-BED6-FF5E7AF55BF9}">
  <a:tblStyle styleId="{C70FEC9C-BF2A-4CBE-BED6-FF5E7AF55BF9}" styleName="Table_0">
    <a:wholeTbl>
      <a:tcTxStyle b="off" i="off">
        <a:font>
          <a:latin typeface="Corbel"/>
          <a:ea typeface="Corbel"/>
          <a:cs typeface="Corbel"/>
        </a:font>
        <a:schemeClr val="dk1"/>
      </a:tcTxStyle>
      <a:tcStyle>
        <a:tcBdr>
          <a:left>
            <a:ln w="12700" cap="flat" cmpd="sng">
              <a:solidFill>
                <a:schemeClr val="lt1"/>
              </a:solidFill>
              <a:prstDash val="solid"/>
              <a:round/>
              <a:headEnd type="none" w="med" len="med"/>
              <a:tailEnd type="none" w="med" len="med"/>
            </a:ln>
          </a:left>
          <a:right>
            <a:ln w="12700" cap="flat" cmpd="sng">
              <a:solidFill>
                <a:schemeClr val="lt1"/>
              </a:solidFill>
              <a:prstDash val="solid"/>
              <a:round/>
              <a:headEnd type="none" w="med" len="med"/>
              <a:tailEnd type="none" w="med" len="med"/>
            </a:ln>
          </a:right>
          <a:top>
            <a:ln w="12700" cap="flat" cmpd="sng">
              <a:solidFill>
                <a:schemeClr val="lt1"/>
              </a:solidFill>
              <a:prstDash val="solid"/>
              <a:round/>
              <a:headEnd type="none" w="med" len="med"/>
              <a:tailEnd type="none" w="med" len="med"/>
            </a:ln>
          </a:top>
          <a:bottom>
            <a:ln w="12700" cap="flat" cmpd="sng">
              <a:solidFill>
                <a:schemeClr val="lt1"/>
              </a:solidFill>
              <a:prstDash val="solid"/>
              <a:round/>
              <a:headEnd type="none" w="med" len="med"/>
              <a:tailEnd type="none" w="med" len="med"/>
            </a:ln>
          </a:bottom>
          <a:insideH>
            <a:ln w="12700" cap="flat" cmpd="sng">
              <a:solidFill>
                <a:schemeClr val="lt1"/>
              </a:solidFill>
              <a:prstDash val="solid"/>
              <a:round/>
              <a:headEnd type="none" w="med" len="med"/>
              <a:tailEnd type="none" w="med" len="med"/>
            </a:ln>
          </a:insideH>
          <a:insideV>
            <a:ln w="12700" cap="flat" cmpd="sng">
              <a:solidFill>
                <a:schemeClr val="lt1"/>
              </a:solidFill>
              <a:prstDash val="solid"/>
              <a:round/>
              <a:headEnd type="none" w="med" len="med"/>
              <a:tailEnd type="none" w="med" len="med"/>
            </a:ln>
          </a:insideV>
        </a:tcBdr>
        <a:fill>
          <a:solidFill>
            <a:srgbClr val="E8F1F4"/>
          </a:solidFill>
        </a:fill>
      </a:tcStyle>
    </a:wholeTbl>
    <a:band1H>
      <a:tcTxStyle/>
      <a:tcStyle>
        <a:tcBdr/>
        <a:fill>
          <a:solidFill>
            <a:srgbClr val="CDE3E7"/>
          </a:solidFill>
        </a:fill>
      </a:tcStyle>
    </a:band1H>
    <a:band2H>
      <a:tcTxStyle/>
      <a:tcStyle>
        <a:tcBdr/>
      </a:tcStyle>
    </a:band2H>
    <a:band1V>
      <a:tcTxStyle/>
      <a:tcStyle>
        <a:tcBdr/>
        <a:fill>
          <a:solidFill>
            <a:srgbClr val="CDE3E7"/>
          </a:solidFill>
        </a:fill>
      </a:tcStyle>
    </a:band1V>
    <a:band2V>
      <a:tcTxStyle/>
      <a:tcStyle>
        <a:tcBdr/>
      </a:tcStyle>
    </a:band2V>
    <a:lastCol>
      <a:tcTxStyle b="on" i="off">
        <a:font>
          <a:latin typeface="Corbel"/>
          <a:ea typeface="Corbel"/>
          <a:cs typeface="Corbel"/>
        </a:font>
        <a:schemeClr val="lt1"/>
      </a:tcTxStyle>
      <a:tcStyle>
        <a:tcBdr/>
        <a:fill>
          <a:solidFill>
            <a:schemeClr val="accent1"/>
          </a:solidFill>
        </a:fill>
      </a:tcStyle>
    </a:lastCol>
    <a:firstCol>
      <a:tcTxStyle b="on" i="off">
        <a:font>
          <a:latin typeface="Corbel"/>
          <a:ea typeface="Corbel"/>
          <a:cs typeface="Corbel"/>
        </a:font>
        <a:schemeClr val="lt1"/>
      </a:tcTxStyle>
      <a:tcStyle>
        <a:tcBdr/>
        <a:fill>
          <a:solidFill>
            <a:schemeClr val="accent1"/>
          </a:solidFill>
        </a:fill>
      </a:tcStyle>
    </a:firstCol>
    <a:lastRow>
      <a:tcTxStyle b="on" i="off">
        <a:font>
          <a:latin typeface="Corbel"/>
          <a:ea typeface="Corbel"/>
          <a:cs typeface="Corbel"/>
        </a:font>
        <a:schemeClr val="lt1"/>
      </a:tcTxStyle>
      <a:tcStyle>
        <a:tcBdr>
          <a:top>
            <a:ln w="38100" cap="flat" cmpd="sng">
              <a:solidFill>
                <a:schemeClr val="lt1"/>
              </a:solidFill>
              <a:prstDash val="solid"/>
              <a:round/>
              <a:headEnd type="none" w="med" len="med"/>
              <a:tailEnd type="none" w="med" len="med"/>
            </a:ln>
          </a:top>
        </a:tcBdr>
        <a:fill>
          <a:solidFill>
            <a:schemeClr val="accent1"/>
          </a:solidFill>
        </a:fill>
      </a:tcStyle>
    </a:lastRow>
    <a:seCell>
      <a:tcTxStyle/>
      <a:tcStyle>
        <a:tcBdr/>
      </a:tcStyle>
    </a:seCell>
    <a:swCell>
      <a:tcTxStyle/>
      <a:tcStyle>
        <a:tcBdr/>
      </a:tcStyle>
    </a:swCell>
    <a:firstRow>
      <a:tcTxStyle b="on" i="off">
        <a:font>
          <a:latin typeface="Corbel"/>
          <a:ea typeface="Corbel"/>
          <a:cs typeface="Corbel"/>
        </a:font>
        <a:schemeClr val="lt1"/>
      </a:tcTxStyle>
      <a:tcStyle>
        <a:tcBdr>
          <a:bottom>
            <a:ln w="38100" cap="flat" cmpd="sng">
              <a:solidFill>
                <a:schemeClr val="lt1"/>
              </a:solidFill>
              <a:prstDash val="solid"/>
              <a:round/>
              <a:headEnd type="none" w="med" len="med"/>
              <a:tailEnd type="none" w="med" len="med"/>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2" d="100"/>
          <a:sy n="92" d="100"/>
        </p:scale>
        <p:origin x="114" y="3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font" Target="fonts/font8.fntdata"/><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4.fntdata"/><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1"/>
            <a:ext cx="4061460" cy="355560"/>
          </a:xfrm>
          <a:prstGeom prst="rect">
            <a:avLst/>
          </a:prstGeom>
          <a:noFill/>
          <a:ln>
            <a:noFill/>
          </a:ln>
        </p:spPr>
        <p:txBody>
          <a:bodyPr wrap="square" lIns="91425" tIns="91425" rIns="91425" bIns="91425" anchor="t" anchorCtr="0"/>
          <a:lstStyle>
            <a:lvl1pPr marL="0" marR="0" lvl="0" indent="0" algn="l" rtl="0">
              <a:spcBef>
                <a:spcPts val="0"/>
              </a:spcBef>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5308971" y="1"/>
            <a:ext cx="4061460" cy="355560"/>
          </a:xfrm>
          <a:prstGeom prst="rect">
            <a:avLst/>
          </a:prstGeom>
          <a:noFill/>
          <a:ln>
            <a:noFill/>
          </a:ln>
        </p:spPr>
        <p:txBody>
          <a:bodyPr wrap="square" lIns="91425" tIns="91425" rIns="91425" bIns="91425" anchor="t" anchorCtr="0"/>
          <a:lstStyle>
            <a:lvl1pPr marL="0" marR="0" lvl="0" indent="0" algn="r" rtl="0">
              <a:spcBef>
                <a:spcPts val="0"/>
              </a:spcBef>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2562225" y="885825"/>
            <a:ext cx="4248150" cy="23907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937260" y="3410427"/>
            <a:ext cx="7498080" cy="2790349"/>
          </a:xfrm>
          <a:prstGeom prst="rect">
            <a:avLst/>
          </a:prstGeom>
          <a:noFill/>
          <a:ln>
            <a:noFill/>
          </a:ln>
        </p:spPr>
        <p:txBody>
          <a:bodyPr wrap="square" lIns="91425" tIns="91425" rIns="91425" bIns="91425" anchor="t" anchorCtr="0"/>
          <a:lstStyle>
            <a:lvl1pPr marL="0" marR="0" lvl="0" indent="0" algn="l" rtl="0">
              <a:spcBef>
                <a:spcPts val="0"/>
              </a:spcBef>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SzPts val="1400"/>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SzPts val="1400"/>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SzPts val="1400"/>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SzPts val="1400"/>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SzPts val="1400"/>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SzPts val="1400"/>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SzPts val="1400"/>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6731041"/>
            <a:ext cx="4061460" cy="355559"/>
          </a:xfrm>
          <a:prstGeom prst="rect">
            <a:avLst/>
          </a:prstGeom>
          <a:noFill/>
          <a:ln>
            <a:noFill/>
          </a:ln>
        </p:spPr>
        <p:txBody>
          <a:bodyPr wrap="square" lIns="91425" tIns="91425" rIns="91425" bIns="91425" anchor="b" anchorCtr="0"/>
          <a:lstStyle>
            <a:lvl1pPr marL="0" marR="0" lvl="0" indent="0" algn="l" rtl="0">
              <a:spcBef>
                <a:spcPts val="0"/>
              </a:spcBef>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5308971" y="6731041"/>
            <a:ext cx="4061460" cy="355559"/>
          </a:xfrm>
          <a:prstGeom prst="rect">
            <a:avLst/>
          </a:prstGeom>
          <a:noFill/>
          <a:ln>
            <a:noFill/>
          </a:ln>
        </p:spPr>
        <p:txBody>
          <a:bodyPr wrap="square" lIns="94025" tIns="47000" rIns="94025" bIns="47000" anchor="b" anchorCtr="0">
            <a:noAutofit/>
          </a:bodyPr>
          <a:lstStyle/>
          <a:p>
            <a:pPr marL="0" marR="0" lvl="0" indent="0" algn="r" rtl="0">
              <a:spcBef>
                <a:spcPts val="0"/>
              </a:spcBef>
              <a:buNone/>
            </a:pPr>
            <a:fld id="{00000000-1234-1234-1234-123412341234}" type="slidenum">
              <a:rPr lang="en-US" sz="1200" b="0" i="0" u="none" strike="noStrike" cap="none">
                <a:solidFill>
                  <a:schemeClr val="dk1"/>
                </a:solidFill>
                <a:latin typeface="Calibri"/>
                <a:ea typeface="Calibri"/>
                <a:cs typeface="Calibri"/>
                <a:sym typeface="Calibri"/>
              </a:rPr>
              <a:t>‹#›</a:t>
            </a:fld>
            <a:endParaRPr lang="en-US"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Shape 138"/>
          <p:cNvSpPr>
            <a:spLocks noGrp="1" noRot="1" noChangeAspect="1"/>
          </p:cNvSpPr>
          <p:nvPr>
            <p:ph type="sldImg" idx="2"/>
          </p:nvPr>
        </p:nvSpPr>
        <p:spPr>
          <a:xfrm>
            <a:off x="2562225" y="885825"/>
            <a:ext cx="4248150" cy="23907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39" name="Shape 139"/>
          <p:cNvSpPr txBox="1">
            <a:spLocks noGrp="1"/>
          </p:cNvSpPr>
          <p:nvPr>
            <p:ph type="body" idx="1"/>
          </p:nvPr>
        </p:nvSpPr>
        <p:spPr>
          <a:xfrm>
            <a:off x="937260" y="3410427"/>
            <a:ext cx="7498080" cy="2790349"/>
          </a:xfrm>
          <a:prstGeom prst="rect">
            <a:avLst/>
          </a:prstGeom>
          <a:noFill/>
          <a:ln>
            <a:noFill/>
          </a:ln>
        </p:spPr>
        <p:txBody>
          <a:bodyPr wrap="square" lIns="94025" tIns="47000" rIns="94025" bIns="47000" anchor="t" anchorCtr="0">
            <a:noAutofit/>
          </a:bodyPr>
          <a:lstStyle/>
          <a:p>
            <a:pPr marL="0" marR="0" lvl="0" indent="0" algn="l" rtl="0">
              <a:spcBef>
                <a:spcPts val="0"/>
              </a:spcBef>
              <a:buNone/>
            </a:pPr>
            <a:endParaRPr sz="1200" b="0" i="0" u="none" strike="noStrike" cap="none">
              <a:solidFill>
                <a:schemeClr val="dk1"/>
              </a:solidFill>
              <a:latin typeface="Calibri"/>
              <a:ea typeface="Calibri"/>
              <a:cs typeface="Calibri"/>
              <a:sym typeface="Calibri"/>
            </a:endParaRPr>
          </a:p>
        </p:txBody>
      </p:sp>
      <p:sp>
        <p:nvSpPr>
          <p:cNvPr id="140" name="Shape 140"/>
          <p:cNvSpPr txBox="1">
            <a:spLocks noGrp="1"/>
          </p:cNvSpPr>
          <p:nvPr>
            <p:ph type="sldNum" idx="12"/>
          </p:nvPr>
        </p:nvSpPr>
        <p:spPr>
          <a:xfrm>
            <a:off x="5308971" y="6731041"/>
            <a:ext cx="4061460" cy="355559"/>
          </a:xfrm>
          <a:prstGeom prst="rect">
            <a:avLst/>
          </a:prstGeom>
          <a:noFill/>
          <a:ln>
            <a:noFill/>
          </a:ln>
        </p:spPr>
        <p:txBody>
          <a:bodyPr wrap="square" lIns="94025" tIns="47000" rIns="94025" bIns="47000" anchor="b" anchorCtr="0">
            <a:noAutofit/>
          </a:bodyPr>
          <a:lstStyle/>
          <a:p>
            <a:pPr marL="0" marR="0" lvl="0" indent="0" algn="r" rtl="0">
              <a:spcBef>
                <a:spcPts val="0"/>
              </a:spcBef>
              <a:buNone/>
            </a:pPr>
            <a:fld id="{00000000-1234-1234-1234-123412341234}" type="slidenum">
              <a:rPr lang="en-US" sz="1200" b="0" i="0" u="none" strike="noStrike" cap="none">
                <a:solidFill>
                  <a:schemeClr val="dk1"/>
                </a:solidFill>
                <a:latin typeface="Calibri"/>
                <a:ea typeface="Calibri"/>
                <a:cs typeface="Calibri"/>
                <a:sym typeface="Calibri"/>
              </a:rPr>
              <a:t>1</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Shape 199"/>
          <p:cNvSpPr>
            <a:spLocks noGrp="1" noRot="1" noChangeAspect="1"/>
          </p:cNvSpPr>
          <p:nvPr>
            <p:ph type="sldImg" idx="2"/>
          </p:nvPr>
        </p:nvSpPr>
        <p:spPr>
          <a:xfrm>
            <a:off x="2562225" y="885825"/>
            <a:ext cx="4248150" cy="23907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0" name="Shape 200"/>
          <p:cNvSpPr txBox="1">
            <a:spLocks noGrp="1"/>
          </p:cNvSpPr>
          <p:nvPr>
            <p:ph type="body" idx="1"/>
          </p:nvPr>
        </p:nvSpPr>
        <p:spPr>
          <a:xfrm>
            <a:off x="937260" y="3410427"/>
            <a:ext cx="7498080" cy="2790349"/>
          </a:xfrm>
          <a:prstGeom prst="rect">
            <a:avLst/>
          </a:prstGeom>
          <a:noFill/>
          <a:ln>
            <a:noFill/>
          </a:ln>
        </p:spPr>
        <p:txBody>
          <a:bodyPr wrap="square" lIns="94025" tIns="47000" rIns="94025" bIns="47000" anchor="t" anchorCtr="0">
            <a:noAutofit/>
          </a:bodyPr>
          <a:lstStyle/>
          <a:p>
            <a:pPr marL="0" marR="0" lvl="0" indent="0" algn="l" rtl="0">
              <a:spcBef>
                <a:spcPts val="0"/>
              </a:spcBef>
              <a:buNone/>
            </a:pPr>
            <a:r>
              <a:rPr lang="en-US" sz="1200" b="0" i="0" u="none" strike="noStrike" cap="none">
                <a:solidFill>
                  <a:schemeClr val="dk1"/>
                </a:solidFill>
                <a:latin typeface="Calibri"/>
                <a:ea typeface="Calibri"/>
                <a:cs typeface="Calibri"/>
                <a:sym typeface="Calibri"/>
              </a:rPr>
              <a:t>The 2</a:t>
            </a:r>
            <a:r>
              <a:rPr lang="en-US" sz="1200" b="0" i="0" u="none" strike="noStrike" cap="none" baseline="30000">
                <a:solidFill>
                  <a:schemeClr val="dk1"/>
                </a:solidFill>
                <a:latin typeface="Calibri"/>
                <a:ea typeface="Calibri"/>
                <a:cs typeface="Calibri"/>
                <a:sym typeface="Calibri"/>
              </a:rPr>
              <a:t>nd</a:t>
            </a:r>
            <a:r>
              <a:rPr lang="en-US" sz="1200" b="0" i="0" u="none" strike="noStrike" cap="none">
                <a:solidFill>
                  <a:schemeClr val="dk1"/>
                </a:solidFill>
                <a:latin typeface="Calibri"/>
                <a:ea typeface="Calibri"/>
                <a:cs typeface="Calibri"/>
                <a:sym typeface="Calibri"/>
              </a:rPr>
              <a:t> aspect of the orthodox is the tactics of the phalanx. </a:t>
            </a:r>
          </a:p>
          <a:p>
            <a:pPr marL="0" marR="0" lvl="0" indent="0" algn="l" rtl="0">
              <a:spcBef>
                <a:spcPts val="0"/>
              </a:spcBef>
              <a:buNone/>
            </a:pPr>
            <a:r>
              <a:rPr lang="en-US" sz="1200" b="0" i="0" u="none" strike="noStrike" cap="none">
                <a:solidFill>
                  <a:schemeClr val="dk1"/>
                </a:solidFill>
                <a:latin typeface="Calibri"/>
                <a:ea typeface="Calibri"/>
                <a:cs typeface="Calibri"/>
                <a:sym typeface="Calibri"/>
              </a:rPr>
              <a:t>In a phalanx, hoplites would line up side by side and 8 or more rows deep. </a:t>
            </a:r>
          </a:p>
          <a:p>
            <a:pPr marL="0" marR="0" lvl="0" indent="0" algn="l" rtl="0">
              <a:spcBef>
                <a:spcPts val="0"/>
              </a:spcBef>
              <a:buNone/>
            </a:pPr>
            <a:r>
              <a:rPr lang="en-US" sz="1200" b="0" i="0" u="none" strike="noStrike" cap="none">
                <a:solidFill>
                  <a:schemeClr val="dk1"/>
                </a:solidFill>
                <a:latin typeface="Calibri"/>
                <a:ea typeface="Calibri"/>
                <a:cs typeface="Calibri"/>
                <a:sym typeface="Calibri"/>
              </a:rPr>
              <a:t>They hold the shield in front of them protect their bodies and the left of the man next to them. </a:t>
            </a:r>
          </a:p>
          <a:p>
            <a:pPr marL="0" marR="0" lvl="0" indent="0" algn="l" rtl="0">
              <a:spcBef>
                <a:spcPts val="0"/>
              </a:spcBef>
              <a:buNone/>
            </a:pPr>
            <a:r>
              <a:rPr lang="en-US" sz="1200" b="0" i="0" u="none" strike="noStrike" cap="none">
                <a:solidFill>
                  <a:schemeClr val="dk1"/>
                </a:solidFill>
                <a:latin typeface="Calibri"/>
                <a:ea typeface="Calibri"/>
                <a:cs typeface="Calibri"/>
                <a:sym typeface="Calibri"/>
              </a:rPr>
              <a:t>Cohesion was critical. If you wavered or drop your shield, you exposed the man to your right. </a:t>
            </a:r>
          </a:p>
          <a:p>
            <a:pPr marL="0" marR="0" lvl="0" indent="0" algn="l" rtl="0">
              <a:spcBef>
                <a:spcPts val="0"/>
              </a:spcBef>
              <a:buNone/>
            </a:pPr>
            <a:endParaRPr sz="1200" b="0" i="0" u="none" strike="noStrike" cap="none">
              <a:solidFill>
                <a:schemeClr val="dk1"/>
              </a:solidFill>
              <a:latin typeface="Calibri"/>
              <a:ea typeface="Calibri"/>
              <a:cs typeface="Calibri"/>
              <a:sym typeface="Calibri"/>
            </a:endParaRPr>
          </a:p>
        </p:txBody>
      </p:sp>
      <p:sp>
        <p:nvSpPr>
          <p:cNvPr id="201" name="Shape 201"/>
          <p:cNvSpPr txBox="1">
            <a:spLocks noGrp="1"/>
          </p:cNvSpPr>
          <p:nvPr>
            <p:ph type="sldNum" idx="12"/>
          </p:nvPr>
        </p:nvSpPr>
        <p:spPr>
          <a:xfrm>
            <a:off x="5308971" y="6731041"/>
            <a:ext cx="4061460" cy="355559"/>
          </a:xfrm>
          <a:prstGeom prst="rect">
            <a:avLst/>
          </a:prstGeom>
          <a:noFill/>
          <a:ln>
            <a:noFill/>
          </a:ln>
        </p:spPr>
        <p:txBody>
          <a:bodyPr wrap="square" lIns="94025" tIns="47000" rIns="94025" bIns="47000" anchor="b" anchorCtr="0">
            <a:noAutofit/>
          </a:bodyPr>
          <a:lstStyle/>
          <a:p>
            <a:pPr marL="0" marR="0" lvl="0" indent="0" algn="r" rtl="0">
              <a:spcBef>
                <a:spcPts val="0"/>
              </a:spcBef>
              <a:buNone/>
            </a:pPr>
            <a:fld id="{00000000-1234-1234-1234-123412341234}" type="slidenum">
              <a:rPr lang="en-US" sz="1200" b="0" i="0" u="none" strike="noStrike" cap="none">
                <a:solidFill>
                  <a:schemeClr val="dk1"/>
                </a:solidFill>
                <a:latin typeface="Calibri"/>
                <a:ea typeface="Calibri"/>
                <a:cs typeface="Calibri"/>
                <a:sym typeface="Calibri"/>
              </a:rPr>
              <a:t>10</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Shape 214"/>
          <p:cNvSpPr>
            <a:spLocks noGrp="1" noRot="1" noChangeAspect="1"/>
          </p:cNvSpPr>
          <p:nvPr>
            <p:ph type="sldImg" idx="2"/>
          </p:nvPr>
        </p:nvSpPr>
        <p:spPr>
          <a:xfrm>
            <a:off x="2562225" y="885825"/>
            <a:ext cx="4248150" cy="23907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15" name="Shape 215"/>
          <p:cNvSpPr txBox="1">
            <a:spLocks noGrp="1"/>
          </p:cNvSpPr>
          <p:nvPr>
            <p:ph type="body" idx="1"/>
          </p:nvPr>
        </p:nvSpPr>
        <p:spPr>
          <a:xfrm>
            <a:off x="937260" y="3410427"/>
            <a:ext cx="7498080" cy="2790349"/>
          </a:xfrm>
          <a:prstGeom prst="rect">
            <a:avLst/>
          </a:prstGeom>
          <a:noFill/>
          <a:ln>
            <a:noFill/>
          </a:ln>
        </p:spPr>
        <p:txBody>
          <a:bodyPr wrap="square" lIns="94025" tIns="47000" rIns="94025" bIns="47000" anchor="t" anchorCtr="0">
            <a:noAutofit/>
          </a:bodyPr>
          <a:lstStyle/>
          <a:p>
            <a:pPr marL="0" marR="0" lvl="0" indent="0" algn="l" rtl="0">
              <a:spcBef>
                <a:spcPts val="0"/>
              </a:spcBef>
              <a:buNone/>
            </a:pPr>
            <a:r>
              <a:rPr lang="en-US" sz="1200" b="0" i="0" u="none" strike="noStrike" cap="none">
                <a:solidFill>
                  <a:schemeClr val="dk1"/>
                </a:solidFill>
                <a:latin typeface="Calibri"/>
                <a:ea typeface="Calibri"/>
                <a:cs typeface="Calibri"/>
                <a:sym typeface="Calibri"/>
              </a:rPr>
              <a:t>This is a photo from the Chigi (Key-gee) vase. </a:t>
            </a:r>
          </a:p>
          <a:p>
            <a:pPr marL="0" marR="0" lvl="0" indent="0" algn="l" rtl="0">
              <a:spcBef>
                <a:spcPts val="0"/>
              </a:spcBef>
              <a:buNone/>
            </a:pPr>
            <a:r>
              <a:rPr lang="en-US" sz="1200" b="0" i="0" u="none" strike="noStrike" cap="none">
                <a:solidFill>
                  <a:schemeClr val="dk1"/>
                </a:solidFill>
                <a:latin typeface="Calibri"/>
                <a:ea typeface="Calibri"/>
                <a:cs typeface="Calibri"/>
                <a:sym typeface="Calibri"/>
              </a:rPr>
              <a:t>It is a 2-D representation of a phalanx. </a:t>
            </a:r>
          </a:p>
          <a:p>
            <a:pPr marL="0" marR="0" lvl="0" indent="0" algn="l" rtl="0">
              <a:spcBef>
                <a:spcPts val="0"/>
              </a:spcBef>
              <a:buNone/>
            </a:pPr>
            <a:r>
              <a:rPr lang="en-US" sz="1200" b="0" i="0" u="none" strike="noStrike" cap="none">
                <a:solidFill>
                  <a:schemeClr val="dk1"/>
                </a:solidFill>
                <a:latin typeface="Calibri"/>
                <a:ea typeface="Calibri"/>
                <a:cs typeface="Calibri"/>
                <a:sym typeface="Calibri"/>
              </a:rPr>
              <a:t>The artist shows interlocking legs to depict rows of men moving in close order. </a:t>
            </a:r>
          </a:p>
        </p:txBody>
      </p:sp>
      <p:sp>
        <p:nvSpPr>
          <p:cNvPr id="216" name="Shape 216"/>
          <p:cNvSpPr txBox="1">
            <a:spLocks noGrp="1"/>
          </p:cNvSpPr>
          <p:nvPr>
            <p:ph type="sldNum" idx="12"/>
          </p:nvPr>
        </p:nvSpPr>
        <p:spPr>
          <a:xfrm>
            <a:off x="5308971" y="6731041"/>
            <a:ext cx="4061460" cy="355559"/>
          </a:xfrm>
          <a:prstGeom prst="rect">
            <a:avLst/>
          </a:prstGeom>
          <a:noFill/>
          <a:ln>
            <a:noFill/>
          </a:ln>
        </p:spPr>
        <p:txBody>
          <a:bodyPr wrap="square" lIns="94025" tIns="47000" rIns="94025" bIns="47000" anchor="b" anchorCtr="0">
            <a:noAutofit/>
          </a:bodyPr>
          <a:lstStyle/>
          <a:p>
            <a:pPr marL="0" marR="0" lvl="0" indent="0" algn="r" rtl="0">
              <a:spcBef>
                <a:spcPts val="0"/>
              </a:spcBef>
              <a:buNone/>
            </a:pPr>
            <a:fld id="{00000000-1234-1234-1234-123412341234}" type="slidenum">
              <a:rPr lang="en-US" sz="1200" b="0" i="0" u="none" strike="noStrike" cap="none">
                <a:solidFill>
                  <a:schemeClr val="dk1"/>
                </a:solidFill>
                <a:latin typeface="Calibri"/>
                <a:ea typeface="Calibri"/>
                <a:cs typeface="Calibri"/>
                <a:sym typeface="Calibri"/>
              </a:rPr>
              <a:t>11</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Shape 221"/>
          <p:cNvSpPr>
            <a:spLocks noGrp="1" noRot="1" noChangeAspect="1"/>
          </p:cNvSpPr>
          <p:nvPr>
            <p:ph type="sldImg" idx="2"/>
          </p:nvPr>
        </p:nvSpPr>
        <p:spPr>
          <a:xfrm>
            <a:off x="2562225" y="885825"/>
            <a:ext cx="4248150" cy="23907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22" name="Shape 222"/>
          <p:cNvSpPr txBox="1">
            <a:spLocks noGrp="1"/>
          </p:cNvSpPr>
          <p:nvPr>
            <p:ph type="body" idx="1"/>
          </p:nvPr>
        </p:nvSpPr>
        <p:spPr>
          <a:xfrm>
            <a:off x="937260" y="3410427"/>
            <a:ext cx="7498080" cy="2790349"/>
          </a:xfrm>
          <a:prstGeom prst="rect">
            <a:avLst/>
          </a:prstGeom>
          <a:noFill/>
          <a:ln>
            <a:noFill/>
          </a:ln>
        </p:spPr>
        <p:txBody>
          <a:bodyPr wrap="square" lIns="94025" tIns="47000" rIns="94025" bIns="47000" anchor="t" anchorCtr="0">
            <a:noAutofit/>
          </a:bodyPr>
          <a:lstStyle/>
          <a:p>
            <a:pPr marL="0" marR="0" lvl="0" indent="0" algn="l" rtl="0">
              <a:spcBef>
                <a:spcPts val="0"/>
              </a:spcBef>
              <a:buNone/>
            </a:pPr>
            <a:r>
              <a:rPr lang="en-US" sz="1200" b="0" i="0" u="none" strike="noStrike" cap="none">
                <a:solidFill>
                  <a:schemeClr val="dk1"/>
                </a:solidFill>
                <a:latin typeface="Calibri"/>
                <a:ea typeface="Calibri"/>
                <a:cs typeface="Calibri"/>
                <a:sym typeface="Calibri"/>
              </a:rPr>
              <a:t>Let’s get into this battle between the Orthodoxy versus the revisionists. </a:t>
            </a:r>
          </a:p>
          <a:p>
            <a:pPr marL="0" marR="0" lvl="0" indent="0" algn="l" rtl="0">
              <a:spcBef>
                <a:spcPts val="0"/>
              </a:spcBef>
              <a:buNone/>
            </a:pPr>
            <a:r>
              <a:rPr lang="en-US" sz="1200" b="0" i="0" u="none" strike="noStrike" cap="none">
                <a:solidFill>
                  <a:schemeClr val="dk1"/>
                </a:solidFill>
                <a:latin typeface="Calibri"/>
                <a:ea typeface="Calibri"/>
                <a:cs typeface="Calibri"/>
                <a:sym typeface="Calibri"/>
              </a:rPr>
              <a:t>Hanson for the Orthodox. </a:t>
            </a:r>
          </a:p>
          <a:p>
            <a:pPr marL="0" marR="0" lvl="0" indent="0" algn="l" rtl="0">
              <a:spcBef>
                <a:spcPts val="0"/>
              </a:spcBef>
              <a:buNone/>
            </a:pPr>
            <a:r>
              <a:rPr lang="en-US" sz="1200" b="0" i="0" u="none" strike="noStrike" cap="none">
                <a:solidFill>
                  <a:schemeClr val="dk1"/>
                </a:solidFill>
                <a:latin typeface="Calibri"/>
                <a:ea typeface="Calibri"/>
                <a:cs typeface="Calibri"/>
                <a:sym typeface="Calibri"/>
              </a:rPr>
              <a:t>Van Wees for the Revisionists. The Revisionists take issue with every aspect of the Orthodox. Van Wees is no exception. </a:t>
            </a:r>
          </a:p>
          <a:p>
            <a:pPr marL="0" marR="0" lvl="0" indent="0" algn="l" rtl="0">
              <a:spcBef>
                <a:spcPts val="0"/>
              </a:spcBef>
              <a:buNone/>
            </a:pPr>
            <a:r>
              <a:rPr lang="en-US" sz="1200" b="0" i="0" u="none" strike="noStrike" cap="none">
                <a:solidFill>
                  <a:schemeClr val="dk1"/>
                </a:solidFill>
                <a:latin typeface="Calibri"/>
                <a:ea typeface="Calibri"/>
                <a:cs typeface="Calibri"/>
                <a:sym typeface="Calibri"/>
              </a:rPr>
              <a:t>John Hale is also a Revisionist but he has a very unique idea that I find very compelling.</a:t>
            </a:r>
          </a:p>
        </p:txBody>
      </p:sp>
      <p:sp>
        <p:nvSpPr>
          <p:cNvPr id="223" name="Shape 223"/>
          <p:cNvSpPr txBox="1">
            <a:spLocks noGrp="1"/>
          </p:cNvSpPr>
          <p:nvPr>
            <p:ph type="sldNum" idx="12"/>
          </p:nvPr>
        </p:nvSpPr>
        <p:spPr>
          <a:xfrm>
            <a:off x="5308971" y="6731041"/>
            <a:ext cx="4061460" cy="355559"/>
          </a:xfrm>
          <a:prstGeom prst="rect">
            <a:avLst/>
          </a:prstGeom>
          <a:noFill/>
          <a:ln>
            <a:noFill/>
          </a:ln>
        </p:spPr>
        <p:txBody>
          <a:bodyPr wrap="square" lIns="94025" tIns="47000" rIns="94025" bIns="47000" anchor="b" anchorCtr="0">
            <a:noAutofit/>
          </a:bodyPr>
          <a:lstStyle/>
          <a:p>
            <a:pPr marL="0" marR="0" lvl="0" indent="0" algn="r" rtl="0">
              <a:spcBef>
                <a:spcPts val="0"/>
              </a:spcBef>
              <a:buNone/>
            </a:pPr>
            <a:fld id="{00000000-1234-1234-1234-123412341234}" type="slidenum">
              <a:rPr lang="en-US" sz="1200" b="0" i="0" u="none" strike="noStrike" cap="none">
                <a:solidFill>
                  <a:schemeClr val="dk1"/>
                </a:solidFill>
                <a:latin typeface="Calibri"/>
                <a:ea typeface="Calibri"/>
                <a:cs typeface="Calibri"/>
                <a:sym typeface="Calibri"/>
              </a:rPr>
              <a:t>12</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Shape 233"/>
          <p:cNvSpPr>
            <a:spLocks noGrp="1" noRot="1" noChangeAspect="1"/>
          </p:cNvSpPr>
          <p:nvPr>
            <p:ph type="sldImg" idx="2"/>
          </p:nvPr>
        </p:nvSpPr>
        <p:spPr>
          <a:xfrm>
            <a:off x="2562225" y="885825"/>
            <a:ext cx="4248150" cy="23907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34" name="Shape 234"/>
          <p:cNvSpPr txBox="1">
            <a:spLocks noGrp="1"/>
          </p:cNvSpPr>
          <p:nvPr>
            <p:ph type="body" idx="1"/>
          </p:nvPr>
        </p:nvSpPr>
        <p:spPr>
          <a:xfrm>
            <a:off x="937260" y="3410427"/>
            <a:ext cx="7498080" cy="2790349"/>
          </a:xfrm>
          <a:prstGeom prst="rect">
            <a:avLst/>
          </a:prstGeom>
          <a:noFill/>
          <a:ln>
            <a:noFill/>
          </a:ln>
        </p:spPr>
        <p:txBody>
          <a:bodyPr wrap="square" lIns="94025" tIns="47000" rIns="94025" bIns="47000" anchor="t" anchorCtr="0">
            <a:noAutofit/>
          </a:bodyPr>
          <a:lstStyle/>
          <a:p>
            <a:pPr marL="0" marR="0" lvl="0" indent="0" algn="l" rtl="0">
              <a:spcBef>
                <a:spcPts val="0"/>
              </a:spcBef>
              <a:buNone/>
            </a:pPr>
            <a:r>
              <a:rPr lang="en-US" sz="1200" b="0" i="0" u="none" strike="noStrike" cap="none">
                <a:solidFill>
                  <a:schemeClr val="dk1"/>
                </a:solidFill>
                <a:latin typeface="Calibri"/>
                <a:ea typeface="Calibri"/>
                <a:cs typeface="Calibri"/>
                <a:sym typeface="Calibri"/>
              </a:rPr>
              <a:t>I thought I would help you all follow along by creating a scoreboard. </a:t>
            </a:r>
          </a:p>
          <a:p>
            <a:pPr marL="0" marR="0" lvl="0" indent="0" algn="l" rtl="0">
              <a:spcBef>
                <a:spcPts val="0"/>
              </a:spcBef>
              <a:buNone/>
            </a:pPr>
            <a:r>
              <a:rPr lang="en-US" sz="1200" b="0" i="0" u="none" strike="noStrike" cap="none">
                <a:solidFill>
                  <a:schemeClr val="dk1"/>
                </a:solidFill>
                <a:latin typeface="Calibri"/>
                <a:ea typeface="Calibri"/>
                <a:cs typeface="Calibri"/>
                <a:sym typeface="Calibri"/>
              </a:rPr>
              <a:t>After I talk about each contender, I will bring this back to show where we stand.</a:t>
            </a:r>
          </a:p>
        </p:txBody>
      </p:sp>
      <p:sp>
        <p:nvSpPr>
          <p:cNvPr id="235" name="Shape 235"/>
          <p:cNvSpPr txBox="1">
            <a:spLocks noGrp="1"/>
          </p:cNvSpPr>
          <p:nvPr>
            <p:ph type="sldNum" idx="12"/>
          </p:nvPr>
        </p:nvSpPr>
        <p:spPr>
          <a:xfrm>
            <a:off x="5308971" y="6731041"/>
            <a:ext cx="4061460" cy="355559"/>
          </a:xfrm>
          <a:prstGeom prst="rect">
            <a:avLst/>
          </a:prstGeom>
          <a:noFill/>
          <a:ln>
            <a:noFill/>
          </a:ln>
        </p:spPr>
        <p:txBody>
          <a:bodyPr wrap="square" lIns="94025" tIns="47000" rIns="94025" bIns="47000" anchor="b" anchorCtr="0">
            <a:noAutofit/>
          </a:bodyPr>
          <a:lstStyle/>
          <a:p>
            <a:pPr marL="0" marR="0" lvl="0" indent="0" algn="r" rtl="0">
              <a:spcBef>
                <a:spcPts val="0"/>
              </a:spcBef>
              <a:buNone/>
            </a:pPr>
            <a:fld id="{00000000-1234-1234-1234-123412341234}" type="slidenum">
              <a:rPr lang="en-US" sz="1200" b="0" i="0" u="none" strike="noStrike" cap="none">
                <a:solidFill>
                  <a:schemeClr val="dk1"/>
                </a:solidFill>
                <a:latin typeface="Calibri"/>
                <a:ea typeface="Calibri"/>
                <a:cs typeface="Calibri"/>
                <a:sym typeface="Calibri"/>
              </a:rPr>
              <a:t>13</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Shape 240"/>
          <p:cNvSpPr>
            <a:spLocks noGrp="1" noRot="1" noChangeAspect="1"/>
          </p:cNvSpPr>
          <p:nvPr>
            <p:ph type="sldImg" idx="2"/>
          </p:nvPr>
        </p:nvSpPr>
        <p:spPr>
          <a:xfrm>
            <a:off x="2562225" y="885825"/>
            <a:ext cx="4248150" cy="23907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41" name="Shape 241"/>
          <p:cNvSpPr txBox="1">
            <a:spLocks noGrp="1"/>
          </p:cNvSpPr>
          <p:nvPr>
            <p:ph type="body" idx="1"/>
          </p:nvPr>
        </p:nvSpPr>
        <p:spPr>
          <a:xfrm>
            <a:off x="937260" y="3410427"/>
            <a:ext cx="7498080" cy="2790349"/>
          </a:xfrm>
          <a:prstGeom prst="rect">
            <a:avLst/>
          </a:prstGeom>
          <a:noFill/>
          <a:ln>
            <a:noFill/>
          </a:ln>
        </p:spPr>
        <p:txBody>
          <a:bodyPr wrap="square" lIns="94025" tIns="47000" rIns="94025" bIns="47000" anchor="t" anchorCtr="0">
            <a:noAutofit/>
          </a:bodyPr>
          <a:lstStyle/>
          <a:p>
            <a:pPr marL="0" marR="0" lvl="0" indent="0" algn="l" rtl="0">
              <a:spcBef>
                <a:spcPts val="0"/>
              </a:spcBef>
              <a:buNone/>
            </a:pPr>
            <a:r>
              <a:rPr lang="en-US" sz="1200" b="0" i="0" u="none" strike="noStrike" cap="none">
                <a:solidFill>
                  <a:schemeClr val="dk1"/>
                </a:solidFill>
                <a:latin typeface="Calibri"/>
                <a:ea typeface="Calibri"/>
                <a:cs typeface="Calibri"/>
                <a:sym typeface="Calibri"/>
              </a:rPr>
              <a:t>Victor Davis Hanson has written many books. Two in particular concern themselves with the Hoplite Orthodoxy. </a:t>
            </a:r>
          </a:p>
          <a:p>
            <a:pPr marL="0" marR="0" lvl="0" indent="0" algn="l" rtl="0">
              <a:spcBef>
                <a:spcPts val="0"/>
              </a:spcBef>
              <a:buNone/>
            </a:pPr>
            <a:r>
              <a:rPr lang="en-US" sz="1200" b="0" i="1" u="none" strike="noStrike" cap="none">
                <a:solidFill>
                  <a:schemeClr val="dk1"/>
                </a:solidFill>
                <a:latin typeface="Calibri"/>
                <a:ea typeface="Calibri"/>
                <a:cs typeface="Calibri"/>
                <a:sym typeface="Calibri"/>
              </a:rPr>
              <a:t>Hanson feels that the REAL social, political, economic and military issues in Ancient Greece were always about the lack of land available to farm.</a:t>
            </a:r>
            <a:r>
              <a:rPr lang="en-US" sz="1200" b="0" i="0" u="none" strike="noStrike" cap="none">
                <a:solidFill>
                  <a:schemeClr val="dk1"/>
                </a:solidFill>
                <a:latin typeface="Calibri"/>
                <a:ea typeface="Calibri"/>
                <a:cs typeface="Calibri"/>
                <a:sym typeface="Calibri"/>
              </a:rPr>
              <a:t> </a:t>
            </a:r>
          </a:p>
          <a:p>
            <a:pPr marL="0" marR="0" lvl="0" indent="0" algn="l" rtl="0">
              <a:spcBef>
                <a:spcPts val="0"/>
              </a:spcBef>
              <a:buNone/>
            </a:pPr>
            <a:r>
              <a:rPr lang="en-US" sz="1200" b="0" i="0" u="none" strike="noStrike" cap="none">
                <a:solidFill>
                  <a:schemeClr val="dk1"/>
                </a:solidFill>
                <a:latin typeface="Calibri"/>
                <a:ea typeface="Calibri"/>
                <a:cs typeface="Calibri"/>
                <a:sym typeface="Calibri"/>
              </a:rPr>
              <a:t>Overpopulation and land hunger placed a premium on farm land. </a:t>
            </a:r>
          </a:p>
          <a:p>
            <a:pPr marL="0" marR="0" lvl="0" indent="0" algn="l" rtl="0">
              <a:spcBef>
                <a:spcPts val="0"/>
              </a:spcBef>
              <a:buNone/>
            </a:pPr>
            <a:r>
              <a:rPr lang="en-US" sz="1200" b="0" i="0" u="none" strike="noStrike" cap="none">
                <a:solidFill>
                  <a:schemeClr val="dk1"/>
                </a:solidFill>
                <a:latin typeface="Calibri"/>
                <a:ea typeface="Calibri"/>
                <a:cs typeface="Calibri"/>
                <a:sym typeface="Calibri"/>
              </a:rPr>
              <a:t>It forced the elites to relinquish some of their military dominance. </a:t>
            </a:r>
          </a:p>
          <a:p>
            <a:pPr marL="0" marR="0" lvl="0" indent="0" algn="l" rtl="0">
              <a:spcBef>
                <a:spcPts val="0"/>
              </a:spcBef>
              <a:buNone/>
            </a:pPr>
            <a:r>
              <a:rPr lang="en-US" sz="1200" b="0" i="0" u="none" strike="noStrike" cap="none">
                <a:solidFill>
                  <a:schemeClr val="dk1"/>
                </a:solidFill>
                <a:latin typeface="Calibri"/>
                <a:ea typeface="Calibri"/>
                <a:cs typeface="Calibri"/>
                <a:sym typeface="Calibri"/>
              </a:rPr>
              <a:t>Hanson supports the idea that hoplites emerged from an expanding class of middling farmers and these farmers forced CHANGE. </a:t>
            </a:r>
          </a:p>
          <a:p>
            <a:pPr marL="0" marR="0" lvl="0" indent="0" algn="l" rtl="0">
              <a:spcBef>
                <a:spcPts val="0"/>
              </a:spcBef>
              <a:buNone/>
            </a:pPr>
            <a:r>
              <a:rPr lang="en-US" sz="1200" b="0" i="0" u="none" strike="noStrike" cap="none">
                <a:solidFill>
                  <a:schemeClr val="dk1"/>
                </a:solidFill>
                <a:latin typeface="Calibri"/>
                <a:ea typeface="Calibri"/>
                <a:cs typeface="Calibri"/>
                <a:sym typeface="Calibri"/>
              </a:rPr>
              <a:t>To Hanson, the tactic was to smash a line of heavily armed men into the enemy’s line of similarly armed men and seek to push them back or develop a tear or gap in the line. </a:t>
            </a:r>
          </a:p>
          <a:p>
            <a:pPr marL="0" marR="0" lvl="0" indent="0" algn="l" rtl="0">
              <a:spcBef>
                <a:spcPts val="0"/>
              </a:spcBef>
              <a:buNone/>
            </a:pPr>
            <a:r>
              <a:rPr lang="en-US" sz="1200" b="0" i="0" u="none" strike="noStrike" cap="none">
                <a:solidFill>
                  <a:schemeClr val="dk1"/>
                </a:solidFill>
                <a:latin typeface="Calibri"/>
                <a:ea typeface="Calibri"/>
                <a:cs typeface="Calibri"/>
                <a:sym typeface="Calibri"/>
              </a:rPr>
              <a:t>Hanson supports this idea of “the push” or OTHISMOS. </a:t>
            </a:r>
          </a:p>
          <a:p>
            <a:pPr marL="0" marR="0" lvl="0" indent="0" algn="l" rtl="0">
              <a:spcBef>
                <a:spcPts val="0"/>
              </a:spcBef>
              <a:buNone/>
            </a:pPr>
            <a:r>
              <a:rPr lang="en-US" sz="1200" b="0" i="0" u="none" strike="noStrike" cap="none">
                <a:solidFill>
                  <a:schemeClr val="dk1"/>
                </a:solidFill>
                <a:latin typeface="Calibri"/>
                <a:ea typeface="Calibri"/>
                <a:cs typeface="Calibri"/>
                <a:sym typeface="Calibri"/>
              </a:rPr>
              <a:t>He cites many ancient sources who all wrote about this “push of shields” – Herodotus, Thucydides, Xenophon, Polybius, Arrian, Plutarch and more. </a:t>
            </a:r>
          </a:p>
        </p:txBody>
      </p:sp>
      <p:sp>
        <p:nvSpPr>
          <p:cNvPr id="242" name="Shape 242"/>
          <p:cNvSpPr txBox="1">
            <a:spLocks noGrp="1"/>
          </p:cNvSpPr>
          <p:nvPr>
            <p:ph type="sldNum" idx="12"/>
          </p:nvPr>
        </p:nvSpPr>
        <p:spPr>
          <a:xfrm>
            <a:off x="5308971" y="6731041"/>
            <a:ext cx="4061460" cy="355559"/>
          </a:xfrm>
          <a:prstGeom prst="rect">
            <a:avLst/>
          </a:prstGeom>
          <a:noFill/>
          <a:ln>
            <a:noFill/>
          </a:ln>
        </p:spPr>
        <p:txBody>
          <a:bodyPr wrap="square" lIns="94025" tIns="47000" rIns="94025" bIns="47000" anchor="b" anchorCtr="0">
            <a:noAutofit/>
          </a:bodyPr>
          <a:lstStyle/>
          <a:p>
            <a:pPr marL="0" marR="0" lvl="0" indent="0" algn="r" rtl="0">
              <a:spcBef>
                <a:spcPts val="0"/>
              </a:spcBef>
              <a:buNone/>
            </a:pPr>
            <a:fld id="{00000000-1234-1234-1234-123412341234}" type="slidenum">
              <a:rPr lang="en-US" sz="1200" b="0" i="0" u="none" strike="noStrike" cap="none">
                <a:solidFill>
                  <a:schemeClr val="dk1"/>
                </a:solidFill>
                <a:latin typeface="Calibri"/>
                <a:ea typeface="Calibri"/>
                <a:cs typeface="Calibri"/>
                <a:sym typeface="Calibri"/>
              </a:rPr>
              <a:t>14</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Shape 247"/>
          <p:cNvSpPr>
            <a:spLocks noGrp="1" noRot="1" noChangeAspect="1"/>
          </p:cNvSpPr>
          <p:nvPr>
            <p:ph type="sldImg" idx="2"/>
          </p:nvPr>
        </p:nvSpPr>
        <p:spPr>
          <a:xfrm>
            <a:off x="2562225" y="885825"/>
            <a:ext cx="4248150" cy="23907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48" name="Shape 248"/>
          <p:cNvSpPr txBox="1">
            <a:spLocks noGrp="1"/>
          </p:cNvSpPr>
          <p:nvPr>
            <p:ph type="body" idx="1"/>
          </p:nvPr>
        </p:nvSpPr>
        <p:spPr>
          <a:xfrm>
            <a:off x="937260" y="3410427"/>
            <a:ext cx="7498080" cy="2790349"/>
          </a:xfrm>
          <a:prstGeom prst="rect">
            <a:avLst/>
          </a:prstGeom>
          <a:noFill/>
          <a:ln>
            <a:noFill/>
          </a:ln>
        </p:spPr>
        <p:txBody>
          <a:bodyPr wrap="square" lIns="94025" tIns="47000" rIns="94025" bIns="47000" anchor="t" anchorCtr="0">
            <a:noAutofit/>
          </a:bodyPr>
          <a:lstStyle/>
          <a:p>
            <a:pPr marL="0" marR="0" lvl="0" indent="0" algn="l" rtl="0">
              <a:spcBef>
                <a:spcPts val="0"/>
              </a:spcBef>
              <a:buNone/>
            </a:pPr>
            <a:r>
              <a:rPr lang="en-US" sz="1200" b="0" i="0" u="none" strike="noStrike" cap="none">
                <a:solidFill>
                  <a:schemeClr val="dk1"/>
                </a:solidFill>
                <a:latin typeface="Calibri"/>
                <a:ea typeface="Calibri"/>
                <a:cs typeface="Calibri"/>
                <a:sym typeface="Calibri"/>
              </a:rPr>
              <a:t>Hanson is really the last holdout of the orthodoxy. </a:t>
            </a:r>
          </a:p>
          <a:p>
            <a:pPr marL="0" marR="0" lvl="0" indent="0" algn="l" rtl="0">
              <a:spcBef>
                <a:spcPts val="0"/>
              </a:spcBef>
              <a:buNone/>
            </a:pPr>
            <a:endParaRPr sz="1200" b="0" i="0" u="none" strike="noStrike" cap="none">
              <a:solidFill>
                <a:schemeClr val="dk1"/>
              </a:solidFill>
              <a:latin typeface="Calibri"/>
              <a:ea typeface="Calibri"/>
              <a:cs typeface="Calibri"/>
              <a:sym typeface="Calibri"/>
            </a:endParaRPr>
          </a:p>
        </p:txBody>
      </p:sp>
      <p:sp>
        <p:nvSpPr>
          <p:cNvPr id="249" name="Shape 249"/>
          <p:cNvSpPr txBox="1">
            <a:spLocks noGrp="1"/>
          </p:cNvSpPr>
          <p:nvPr>
            <p:ph type="sldNum" idx="12"/>
          </p:nvPr>
        </p:nvSpPr>
        <p:spPr>
          <a:xfrm>
            <a:off x="5308971" y="6731041"/>
            <a:ext cx="4061460" cy="355559"/>
          </a:xfrm>
          <a:prstGeom prst="rect">
            <a:avLst/>
          </a:prstGeom>
          <a:noFill/>
          <a:ln>
            <a:noFill/>
          </a:ln>
        </p:spPr>
        <p:txBody>
          <a:bodyPr wrap="square" lIns="94025" tIns="47000" rIns="94025" bIns="47000" anchor="b" anchorCtr="0">
            <a:noAutofit/>
          </a:bodyPr>
          <a:lstStyle/>
          <a:p>
            <a:pPr marL="0" marR="0" lvl="0" indent="0" algn="r" rtl="0">
              <a:spcBef>
                <a:spcPts val="0"/>
              </a:spcBef>
              <a:buNone/>
            </a:pPr>
            <a:fld id="{00000000-1234-1234-1234-123412341234}" type="slidenum">
              <a:rPr lang="en-US" sz="1200" b="0" i="0" u="none" strike="noStrike" cap="none">
                <a:solidFill>
                  <a:schemeClr val="dk1"/>
                </a:solidFill>
                <a:latin typeface="Calibri"/>
                <a:ea typeface="Calibri"/>
                <a:cs typeface="Calibri"/>
                <a:sym typeface="Calibri"/>
              </a:rPr>
              <a:t>15</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Shape 254"/>
          <p:cNvSpPr>
            <a:spLocks noGrp="1" noRot="1" noChangeAspect="1"/>
          </p:cNvSpPr>
          <p:nvPr>
            <p:ph type="sldImg" idx="2"/>
          </p:nvPr>
        </p:nvSpPr>
        <p:spPr>
          <a:xfrm>
            <a:off x="2562225" y="885825"/>
            <a:ext cx="4248150" cy="23907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55" name="Shape 255"/>
          <p:cNvSpPr txBox="1">
            <a:spLocks noGrp="1"/>
          </p:cNvSpPr>
          <p:nvPr>
            <p:ph type="body" idx="1"/>
          </p:nvPr>
        </p:nvSpPr>
        <p:spPr>
          <a:xfrm>
            <a:off x="937260" y="3410427"/>
            <a:ext cx="7498080" cy="2790349"/>
          </a:xfrm>
          <a:prstGeom prst="rect">
            <a:avLst/>
          </a:prstGeom>
          <a:noFill/>
          <a:ln>
            <a:noFill/>
          </a:ln>
        </p:spPr>
        <p:txBody>
          <a:bodyPr wrap="square" lIns="94025" tIns="47000" rIns="94025" bIns="47000" anchor="t" anchorCtr="0">
            <a:noAutofit/>
          </a:bodyPr>
          <a:lstStyle/>
          <a:p>
            <a:pPr marL="0" marR="0" lvl="0" indent="0" algn="l" rtl="0">
              <a:spcBef>
                <a:spcPts val="0"/>
              </a:spcBef>
              <a:buNone/>
            </a:pPr>
            <a:r>
              <a:rPr lang="en-US" sz="1200" b="0" i="0" u="none" strike="noStrike" cap="none">
                <a:solidFill>
                  <a:schemeClr val="dk1"/>
                </a:solidFill>
                <a:latin typeface="Calibri"/>
                <a:ea typeface="Calibri"/>
                <a:cs typeface="Calibri"/>
                <a:sym typeface="Calibri"/>
              </a:rPr>
              <a:t>On to the revisionists. They take exception to every aspect of the orthodox. </a:t>
            </a:r>
          </a:p>
          <a:p>
            <a:pPr marL="0" marR="0" lvl="0" indent="0" algn="l" rtl="0">
              <a:spcBef>
                <a:spcPts val="0"/>
              </a:spcBef>
              <a:buNone/>
            </a:pPr>
            <a:r>
              <a:rPr lang="en-US" sz="1200" b="0" i="0" u="none" strike="noStrike" cap="none">
                <a:solidFill>
                  <a:schemeClr val="dk1"/>
                </a:solidFill>
                <a:latin typeface="Calibri"/>
                <a:ea typeface="Calibri"/>
                <a:cs typeface="Calibri"/>
                <a:sym typeface="Calibri"/>
              </a:rPr>
              <a:t>Van Wees does “not believe that the introduction of the double-grip shield greatly accelerated the growth of the phalanx.” </a:t>
            </a:r>
          </a:p>
          <a:p>
            <a:pPr marL="0" marR="0" lvl="0" indent="0" algn="l" rtl="0">
              <a:spcBef>
                <a:spcPts val="0"/>
              </a:spcBef>
              <a:buNone/>
            </a:pPr>
            <a:r>
              <a:rPr lang="en-US" sz="1200" b="0" i="0" u="none" strike="noStrike" cap="none">
                <a:solidFill>
                  <a:schemeClr val="dk1"/>
                </a:solidFill>
                <a:latin typeface="Calibri"/>
                <a:ea typeface="Calibri"/>
                <a:cs typeface="Calibri"/>
                <a:sym typeface="Calibri"/>
              </a:rPr>
              <a:t>Nor does he believe that a phalanx of hoplites was prominently used in battle until the 7</a:t>
            </a:r>
            <a:r>
              <a:rPr lang="en-US" sz="1200" b="0" i="0" u="none" strike="noStrike" cap="none" baseline="30000">
                <a:solidFill>
                  <a:schemeClr val="dk1"/>
                </a:solidFill>
                <a:latin typeface="Calibri"/>
                <a:ea typeface="Calibri"/>
                <a:cs typeface="Calibri"/>
                <a:sym typeface="Calibri"/>
              </a:rPr>
              <a:t>th</a:t>
            </a:r>
            <a:r>
              <a:rPr lang="en-US" sz="1200" b="0" i="0" u="none" strike="noStrike" cap="none">
                <a:solidFill>
                  <a:schemeClr val="dk1"/>
                </a:solidFill>
                <a:latin typeface="Calibri"/>
                <a:ea typeface="Calibri"/>
                <a:cs typeface="Calibri"/>
                <a:sym typeface="Calibri"/>
              </a:rPr>
              <a:t> c BC. </a:t>
            </a:r>
          </a:p>
          <a:p>
            <a:pPr marL="0" marR="0" lvl="0" indent="0" algn="l" rtl="0">
              <a:spcBef>
                <a:spcPts val="0"/>
              </a:spcBef>
              <a:buNone/>
            </a:pPr>
            <a:r>
              <a:rPr lang="en-US" sz="1200" b="0" i="0" u="none" strike="noStrike" cap="none">
                <a:solidFill>
                  <a:schemeClr val="dk1"/>
                </a:solidFill>
                <a:latin typeface="Calibri"/>
                <a:ea typeface="Calibri"/>
                <a:cs typeface="Calibri"/>
                <a:sym typeface="Calibri"/>
              </a:rPr>
              <a:t>Van Wees argues for “the reduced role of the phalanx as an instrument of military and therefore political change.” </a:t>
            </a:r>
          </a:p>
          <a:p>
            <a:pPr marL="0" marR="0" lvl="0" indent="0" algn="l" rtl="0">
              <a:spcBef>
                <a:spcPts val="0"/>
              </a:spcBef>
              <a:buNone/>
            </a:pPr>
            <a:r>
              <a:rPr lang="en-US" sz="1200" b="0" i="0" u="none" strike="noStrike" cap="none">
                <a:solidFill>
                  <a:schemeClr val="dk1"/>
                </a:solidFill>
                <a:latin typeface="Calibri"/>
                <a:ea typeface="Calibri"/>
                <a:cs typeface="Calibri"/>
                <a:sym typeface="Calibri"/>
              </a:rPr>
              <a:t>He very much supports the idea that combat was open ordered. </a:t>
            </a:r>
          </a:p>
          <a:p>
            <a:pPr marL="0" marR="0" lvl="0" indent="0" algn="l" rtl="0">
              <a:spcBef>
                <a:spcPts val="0"/>
              </a:spcBef>
              <a:buNone/>
            </a:pPr>
            <a:r>
              <a:rPr lang="en-US" sz="1200" b="0" i="0" u="none" strike="noStrike" cap="none">
                <a:solidFill>
                  <a:schemeClr val="dk1"/>
                </a:solidFill>
                <a:latin typeface="Calibri"/>
                <a:ea typeface="Calibri"/>
                <a:cs typeface="Calibri"/>
                <a:sym typeface="Calibri"/>
              </a:rPr>
              <a:t>He believes that hoplites emerged from the existing aristocracy or leisure-class and they fought for their individual polis and did so out of a sense of honor and duty.</a:t>
            </a:r>
          </a:p>
          <a:p>
            <a:pPr marL="0" marR="0" lvl="0" indent="0" algn="l" rtl="0">
              <a:spcBef>
                <a:spcPts val="0"/>
              </a:spcBef>
              <a:buNone/>
            </a:pPr>
            <a:r>
              <a:rPr lang="en-US" sz="1200" b="0" i="0" u="none" strike="noStrike" cap="none">
                <a:solidFill>
                  <a:schemeClr val="dk1"/>
                </a:solidFill>
                <a:latin typeface="Calibri"/>
                <a:ea typeface="Calibri"/>
                <a:cs typeface="Calibri"/>
                <a:sym typeface="Calibri"/>
              </a:rPr>
              <a:t>Van Wees allows for an agrarian revolution but in the 3</a:t>
            </a:r>
            <a:r>
              <a:rPr lang="en-US" sz="1200" b="0" i="0" u="none" strike="noStrike" cap="none" baseline="30000">
                <a:solidFill>
                  <a:schemeClr val="dk1"/>
                </a:solidFill>
                <a:latin typeface="Calibri"/>
                <a:ea typeface="Calibri"/>
                <a:cs typeface="Calibri"/>
                <a:sym typeface="Calibri"/>
              </a:rPr>
              <a:t>rd</a:t>
            </a:r>
            <a:r>
              <a:rPr lang="en-US" sz="1200" b="0" i="0" u="none" strike="noStrike" cap="none">
                <a:solidFill>
                  <a:schemeClr val="dk1"/>
                </a:solidFill>
                <a:latin typeface="Calibri"/>
                <a:ea typeface="Calibri"/>
                <a:cs typeface="Calibri"/>
                <a:sym typeface="Calibri"/>
              </a:rPr>
              <a:t> c. BC! HUNDREDS of years later. </a:t>
            </a:r>
          </a:p>
          <a:p>
            <a:pPr marL="0" marR="0" lvl="0" indent="0" algn="l" rtl="0">
              <a:spcBef>
                <a:spcPts val="0"/>
              </a:spcBef>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None/>
            </a:pPr>
            <a:endParaRPr sz="1200" b="0" i="0" u="none" strike="noStrike" cap="none">
              <a:solidFill>
                <a:schemeClr val="dk1"/>
              </a:solidFill>
              <a:latin typeface="Calibri"/>
              <a:ea typeface="Calibri"/>
              <a:cs typeface="Calibri"/>
              <a:sym typeface="Calibri"/>
            </a:endParaRPr>
          </a:p>
        </p:txBody>
      </p:sp>
      <p:sp>
        <p:nvSpPr>
          <p:cNvPr id="256" name="Shape 256"/>
          <p:cNvSpPr txBox="1">
            <a:spLocks noGrp="1"/>
          </p:cNvSpPr>
          <p:nvPr>
            <p:ph type="sldNum" idx="12"/>
          </p:nvPr>
        </p:nvSpPr>
        <p:spPr>
          <a:xfrm>
            <a:off x="5308971" y="6731041"/>
            <a:ext cx="4061460" cy="355559"/>
          </a:xfrm>
          <a:prstGeom prst="rect">
            <a:avLst/>
          </a:prstGeom>
          <a:noFill/>
          <a:ln>
            <a:noFill/>
          </a:ln>
        </p:spPr>
        <p:txBody>
          <a:bodyPr wrap="square" lIns="94025" tIns="47000" rIns="94025" bIns="47000" anchor="b" anchorCtr="0">
            <a:noAutofit/>
          </a:bodyPr>
          <a:lstStyle/>
          <a:p>
            <a:pPr marL="0" marR="0" lvl="0" indent="0" algn="r" rtl="0">
              <a:spcBef>
                <a:spcPts val="0"/>
              </a:spcBef>
              <a:buNone/>
            </a:pPr>
            <a:fld id="{00000000-1234-1234-1234-123412341234}" type="slidenum">
              <a:rPr lang="en-US" sz="1200" b="0" i="0" u="none" strike="noStrike" cap="none">
                <a:solidFill>
                  <a:schemeClr val="dk1"/>
                </a:solidFill>
                <a:latin typeface="Calibri"/>
                <a:ea typeface="Calibri"/>
                <a:cs typeface="Calibri"/>
                <a:sym typeface="Calibri"/>
              </a:rPr>
              <a:t>16</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Shape 261"/>
          <p:cNvSpPr>
            <a:spLocks noGrp="1" noRot="1" noChangeAspect="1"/>
          </p:cNvSpPr>
          <p:nvPr>
            <p:ph type="sldImg" idx="2"/>
          </p:nvPr>
        </p:nvSpPr>
        <p:spPr>
          <a:xfrm>
            <a:off x="2562225" y="885825"/>
            <a:ext cx="4248150" cy="23907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2" name="Shape 262"/>
          <p:cNvSpPr txBox="1">
            <a:spLocks noGrp="1"/>
          </p:cNvSpPr>
          <p:nvPr>
            <p:ph type="body" idx="1"/>
          </p:nvPr>
        </p:nvSpPr>
        <p:spPr>
          <a:xfrm>
            <a:off x="937260" y="3410427"/>
            <a:ext cx="7498080" cy="2790349"/>
          </a:xfrm>
          <a:prstGeom prst="rect">
            <a:avLst/>
          </a:prstGeom>
          <a:noFill/>
          <a:ln>
            <a:noFill/>
          </a:ln>
        </p:spPr>
        <p:txBody>
          <a:bodyPr wrap="square" lIns="94025" tIns="47000" rIns="94025" bIns="47000" anchor="t" anchorCtr="0">
            <a:noAutofit/>
          </a:bodyPr>
          <a:lstStyle/>
          <a:p>
            <a:pPr marL="0" marR="0" lvl="0" indent="0" algn="l" rtl="0">
              <a:spcBef>
                <a:spcPts val="0"/>
              </a:spcBef>
              <a:buNone/>
            </a:pPr>
            <a:r>
              <a:rPr lang="en-US" sz="1200" b="0" i="0" u="none" strike="noStrike" cap="none">
                <a:solidFill>
                  <a:schemeClr val="dk1"/>
                </a:solidFill>
                <a:latin typeface="Calibri"/>
                <a:ea typeface="Calibri"/>
                <a:cs typeface="Calibri"/>
                <a:sym typeface="Calibri"/>
              </a:rPr>
              <a:t>Van Wees argues against the phalanx.</a:t>
            </a:r>
          </a:p>
          <a:p>
            <a:pPr marL="0" marR="0" lvl="0" indent="0" algn="l" rtl="0">
              <a:spcBef>
                <a:spcPts val="0"/>
              </a:spcBef>
              <a:buNone/>
            </a:pPr>
            <a:r>
              <a:rPr lang="en-US" sz="1200" b="0" i="0" u="none" strike="noStrike" cap="none">
                <a:solidFill>
                  <a:schemeClr val="dk1"/>
                </a:solidFill>
                <a:latin typeface="Calibri"/>
                <a:ea typeface="Calibri"/>
                <a:cs typeface="Calibri"/>
                <a:sym typeface="Calibri"/>
              </a:rPr>
              <a:t>He feels battles were fought in more of an OPEN formation. </a:t>
            </a:r>
          </a:p>
          <a:p>
            <a:pPr marL="0" marR="0" lvl="0" indent="0" algn="l" rtl="0">
              <a:spcBef>
                <a:spcPts val="0"/>
              </a:spcBef>
              <a:buNone/>
            </a:pPr>
            <a:r>
              <a:rPr lang="en-US" sz="1200" b="0" i="0" u="none" strike="noStrike" cap="none">
                <a:solidFill>
                  <a:schemeClr val="dk1"/>
                </a:solidFill>
                <a:latin typeface="Calibri"/>
                <a:ea typeface="Calibri"/>
                <a:cs typeface="Calibri"/>
                <a:sym typeface="Calibri"/>
              </a:rPr>
              <a:t>In the picture, the top row represents a close order phalanx. Shield to shield. </a:t>
            </a:r>
          </a:p>
          <a:p>
            <a:pPr marL="0" marR="0" lvl="0" indent="0" algn="l" rtl="0">
              <a:spcBef>
                <a:spcPts val="0"/>
              </a:spcBef>
              <a:buNone/>
            </a:pPr>
            <a:r>
              <a:rPr lang="en-US" sz="1200" b="0" i="0" u="none" strike="noStrike" cap="none">
                <a:solidFill>
                  <a:schemeClr val="dk1"/>
                </a:solidFill>
                <a:latin typeface="Calibri"/>
                <a:ea typeface="Calibri"/>
                <a:cs typeface="Calibri"/>
                <a:sym typeface="Calibri"/>
              </a:rPr>
              <a:t>The bottom picture represents an open order formation. There is approximately 6 feet between each man.</a:t>
            </a:r>
          </a:p>
        </p:txBody>
      </p:sp>
      <p:sp>
        <p:nvSpPr>
          <p:cNvPr id="263" name="Shape 263"/>
          <p:cNvSpPr txBox="1">
            <a:spLocks noGrp="1"/>
          </p:cNvSpPr>
          <p:nvPr>
            <p:ph type="sldNum" idx="12"/>
          </p:nvPr>
        </p:nvSpPr>
        <p:spPr>
          <a:xfrm>
            <a:off x="5308971" y="6731041"/>
            <a:ext cx="4061460" cy="355559"/>
          </a:xfrm>
          <a:prstGeom prst="rect">
            <a:avLst/>
          </a:prstGeom>
          <a:noFill/>
          <a:ln>
            <a:noFill/>
          </a:ln>
        </p:spPr>
        <p:txBody>
          <a:bodyPr wrap="square" lIns="94025" tIns="47000" rIns="94025" bIns="47000" anchor="b" anchorCtr="0">
            <a:noAutofit/>
          </a:bodyPr>
          <a:lstStyle/>
          <a:p>
            <a:pPr marL="0" marR="0" lvl="0" indent="0" algn="r" rtl="0">
              <a:spcBef>
                <a:spcPts val="0"/>
              </a:spcBef>
              <a:buNone/>
            </a:pPr>
            <a:fld id="{00000000-1234-1234-1234-123412341234}" type="slidenum">
              <a:rPr lang="en-US" sz="1200" b="0" i="0" u="none" strike="noStrike" cap="none">
                <a:solidFill>
                  <a:schemeClr val="dk1"/>
                </a:solidFill>
                <a:latin typeface="Calibri"/>
                <a:ea typeface="Calibri"/>
                <a:cs typeface="Calibri"/>
                <a:sym typeface="Calibri"/>
              </a:rPr>
              <a:t>17</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Shape 268"/>
          <p:cNvSpPr>
            <a:spLocks noGrp="1" noRot="1" noChangeAspect="1"/>
          </p:cNvSpPr>
          <p:nvPr>
            <p:ph type="sldImg" idx="2"/>
          </p:nvPr>
        </p:nvSpPr>
        <p:spPr>
          <a:xfrm>
            <a:off x="2562225" y="885825"/>
            <a:ext cx="4248150" cy="23907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9" name="Shape 269"/>
          <p:cNvSpPr txBox="1">
            <a:spLocks noGrp="1"/>
          </p:cNvSpPr>
          <p:nvPr>
            <p:ph type="body" idx="1"/>
          </p:nvPr>
        </p:nvSpPr>
        <p:spPr>
          <a:xfrm>
            <a:off x="937260" y="3410427"/>
            <a:ext cx="7498080" cy="2790349"/>
          </a:xfrm>
          <a:prstGeom prst="rect">
            <a:avLst/>
          </a:prstGeom>
          <a:noFill/>
          <a:ln>
            <a:noFill/>
          </a:ln>
        </p:spPr>
        <p:txBody>
          <a:bodyPr wrap="square" lIns="94025" tIns="47000" rIns="94025" bIns="47000" anchor="t" anchorCtr="0">
            <a:noAutofit/>
          </a:bodyPr>
          <a:lstStyle/>
          <a:p>
            <a:pPr marL="0" marR="0" lvl="0" indent="0" algn="l" rtl="0">
              <a:spcBef>
                <a:spcPts val="0"/>
              </a:spcBef>
              <a:buNone/>
            </a:pPr>
            <a:r>
              <a:rPr lang="en-US" sz="1200" b="0" i="0" u="none" strike="noStrike" cap="none">
                <a:solidFill>
                  <a:schemeClr val="dk1"/>
                </a:solidFill>
                <a:latin typeface="Calibri"/>
                <a:ea typeface="Calibri"/>
                <a:cs typeface="Calibri"/>
                <a:sym typeface="Calibri"/>
              </a:rPr>
              <a:t>Picture is of a peltast or skirmisher.</a:t>
            </a:r>
          </a:p>
          <a:p>
            <a:pPr marL="0" marR="0" lvl="0" indent="0" algn="l" rtl="0">
              <a:spcBef>
                <a:spcPts val="0"/>
              </a:spcBef>
              <a:buNone/>
            </a:pPr>
            <a:r>
              <a:rPr lang="en-US" sz="1200" b="0" i="0" u="none" strike="noStrike" cap="none">
                <a:solidFill>
                  <a:schemeClr val="dk1"/>
                </a:solidFill>
                <a:latin typeface="Calibri"/>
                <a:ea typeface="Calibri"/>
                <a:cs typeface="Calibri"/>
                <a:sym typeface="Calibri"/>
              </a:rPr>
              <a:t>He is lightly armored – only helmet and shield.</a:t>
            </a:r>
          </a:p>
          <a:p>
            <a:pPr marL="0" marR="0" lvl="0" indent="0" algn="l" rtl="0">
              <a:spcBef>
                <a:spcPts val="0"/>
              </a:spcBef>
              <a:buNone/>
            </a:pPr>
            <a:r>
              <a:rPr lang="en-US" sz="1200" b="0" i="0" u="none" strike="noStrike" cap="none">
                <a:solidFill>
                  <a:schemeClr val="dk1"/>
                </a:solidFill>
                <a:latin typeface="Calibri"/>
                <a:ea typeface="Calibri"/>
                <a:cs typeface="Calibri"/>
                <a:sym typeface="Calibri"/>
              </a:rPr>
              <a:t>Javelins for throwing. Not a spear for thrusting. </a:t>
            </a:r>
          </a:p>
          <a:p>
            <a:pPr marL="0" marR="0" lvl="0" indent="0" algn="l" rtl="0">
              <a:spcBef>
                <a:spcPts val="0"/>
              </a:spcBef>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None/>
            </a:pPr>
            <a:r>
              <a:rPr lang="en-US" sz="1200" b="0" i="0" u="none" strike="noStrike" cap="none">
                <a:solidFill>
                  <a:schemeClr val="dk1"/>
                </a:solidFill>
                <a:latin typeface="Calibri"/>
                <a:ea typeface="Calibri"/>
                <a:cs typeface="Calibri"/>
                <a:sym typeface="Calibri"/>
              </a:rPr>
              <a:t>Van Wees analyzed the TYPES of fighting styles mentioned in </a:t>
            </a:r>
            <a:r>
              <a:rPr lang="en-US" sz="1200" b="0" i="1" u="none" strike="noStrike" cap="none">
                <a:solidFill>
                  <a:schemeClr val="dk1"/>
                </a:solidFill>
                <a:latin typeface="Calibri"/>
                <a:ea typeface="Calibri"/>
                <a:cs typeface="Calibri"/>
                <a:sym typeface="Calibri"/>
              </a:rPr>
              <a:t>The Iliad</a:t>
            </a:r>
            <a:r>
              <a:rPr lang="en-US" sz="1200" b="0" i="0" u="none" strike="noStrike" cap="none">
                <a:solidFill>
                  <a:schemeClr val="dk1"/>
                </a:solidFill>
                <a:latin typeface="Calibri"/>
                <a:ea typeface="Calibri"/>
                <a:cs typeface="Calibri"/>
                <a:sym typeface="Calibri"/>
              </a:rPr>
              <a:t> to prove his theory that combat was more open-ordered.</a:t>
            </a:r>
          </a:p>
          <a:p>
            <a:pPr marL="0" marR="0" lvl="0" indent="0" algn="l" rtl="0">
              <a:spcBef>
                <a:spcPts val="0"/>
              </a:spcBef>
              <a:buNone/>
            </a:pPr>
            <a:r>
              <a:rPr lang="en-US" sz="1200" b="0" i="0" u="none" strike="noStrike" cap="none">
                <a:solidFill>
                  <a:schemeClr val="dk1"/>
                </a:solidFill>
                <a:latin typeface="Calibri"/>
                <a:ea typeface="Calibri"/>
                <a:cs typeface="Calibri"/>
                <a:sym typeface="Calibri"/>
              </a:rPr>
              <a:t>The Iliad is dated to the early to mid 8</a:t>
            </a:r>
            <a:r>
              <a:rPr lang="en-US" sz="1200" b="0" i="0" u="none" strike="noStrike" cap="none" baseline="30000">
                <a:solidFill>
                  <a:schemeClr val="dk1"/>
                </a:solidFill>
                <a:latin typeface="Calibri"/>
                <a:ea typeface="Calibri"/>
                <a:cs typeface="Calibri"/>
                <a:sym typeface="Calibri"/>
              </a:rPr>
              <a:t>th</a:t>
            </a:r>
            <a:r>
              <a:rPr lang="en-US" sz="1200" b="0" i="0" u="none" strike="noStrike" cap="none">
                <a:solidFill>
                  <a:schemeClr val="dk1"/>
                </a:solidFill>
                <a:latin typeface="Calibri"/>
                <a:ea typeface="Calibri"/>
                <a:cs typeface="Calibri"/>
                <a:sym typeface="Calibri"/>
              </a:rPr>
              <a:t> c. BC 760 -710 BC. It covers the period of the Trojan War. </a:t>
            </a:r>
          </a:p>
          <a:p>
            <a:pPr marL="0" marR="0" lvl="0" indent="0" algn="l" rtl="0">
              <a:spcBef>
                <a:spcPts val="0"/>
              </a:spcBef>
              <a:buNone/>
            </a:pPr>
            <a:r>
              <a:rPr lang="en-US" sz="1200" b="0" i="0" u="none" strike="noStrike" cap="none">
                <a:solidFill>
                  <a:schemeClr val="dk1"/>
                </a:solidFill>
                <a:latin typeface="Calibri"/>
                <a:ea typeface="Calibri"/>
                <a:cs typeface="Calibri"/>
                <a:sym typeface="Calibri"/>
              </a:rPr>
              <a:t>I have to acknowledge that Homer is NOT a reliable source. </a:t>
            </a:r>
            <a:r>
              <a:rPr lang="en-US" sz="1200" b="0" i="1" u="none" strike="noStrike" cap="none">
                <a:solidFill>
                  <a:schemeClr val="dk1"/>
                </a:solidFill>
                <a:latin typeface="Calibri"/>
                <a:ea typeface="Calibri"/>
                <a:cs typeface="Calibri"/>
                <a:sym typeface="Calibri"/>
              </a:rPr>
              <a:t>The Iliad</a:t>
            </a:r>
            <a:r>
              <a:rPr lang="en-US" sz="1200" b="0" i="0" u="none" strike="noStrike" cap="none">
                <a:solidFill>
                  <a:schemeClr val="dk1"/>
                </a:solidFill>
                <a:latin typeface="Calibri"/>
                <a:ea typeface="Calibri"/>
                <a:cs typeface="Calibri"/>
                <a:sym typeface="Calibri"/>
              </a:rPr>
              <a:t> is a story. Its not historical fact. </a:t>
            </a:r>
          </a:p>
          <a:p>
            <a:pPr marL="0" marR="0" lvl="0" indent="0" algn="l" rtl="0">
              <a:spcBef>
                <a:spcPts val="0"/>
              </a:spcBef>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None/>
            </a:pPr>
            <a:r>
              <a:rPr lang="en-US" sz="1200" b="0" i="0" u="none" strike="noStrike" cap="none">
                <a:solidFill>
                  <a:schemeClr val="dk1"/>
                </a:solidFill>
                <a:latin typeface="Calibri"/>
                <a:ea typeface="Calibri"/>
                <a:cs typeface="Calibri"/>
                <a:sym typeface="Calibri"/>
              </a:rPr>
              <a:t>I love the breakdown of spear CASTS vs. THRUSTS. In a phalanx, we would see all THRUSTS. </a:t>
            </a:r>
          </a:p>
          <a:p>
            <a:pPr marL="0" marR="0" lvl="0" indent="0" algn="l" rtl="0">
              <a:spcBef>
                <a:spcPts val="0"/>
              </a:spcBef>
              <a:buNone/>
            </a:pPr>
            <a:r>
              <a:rPr lang="en-US" sz="1200" b="0" i="0" u="none" strike="noStrike" cap="none">
                <a:solidFill>
                  <a:schemeClr val="dk1"/>
                </a:solidFill>
                <a:latin typeface="Calibri"/>
                <a:ea typeface="Calibri"/>
                <a:cs typeface="Calibri"/>
                <a:sym typeface="Calibri"/>
              </a:rPr>
              <a:t>Basically – champions pick out other champions to fight while the open order infantry skirmish about throwing spears, javelins or stones. </a:t>
            </a:r>
          </a:p>
          <a:p>
            <a:pPr marL="0" marR="0" lvl="0" indent="0" algn="l" rtl="0">
              <a:spcBef>
                <a:spcPts val="0"/>
              </a:spcBef>
              <a:buNone/>
            </a:pPr>
            <a:r>
              <a:rPr lang="en-US" sz="1200" b="0" i="0" u="none" strike="noStrike" cap="none">
                <a:solidFill>
                  <a:schemeClr val="dk1"/>
                </a:solidFill>
                <a:latin typeface="Calibri"/>
                <a:ea typeface="Calibri"/>
                <a:cs typeface="Calibri"/>
                <a:sym typeface="Calibri"/>
              </a:rPr>
              <a:t>Van Wees concludes that open order and closed order fighting happened simultaneously. </a:t>
            </a:r>
          </a:p>
          <a:p>
            <a:pPr marL="0" marR="0" lvl="0" indent="0" algn="l" rtl="0">
              <a:spcBef>
                <a:spcPts val="0"/>
              </a:spcBef>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None/>
            </a:pPr>
            <a:endParaRPr sz="1200" b="0" i="0" u="none" strike="noStrike" cap="none">
              <a:solidFill>
                <a:schemeClr val="dk1"/>
              </a:solidFill>
              <a:latin typeface="Calibri"/>
              <a:ea typeface="Calibri"/>
              <a:cs typeface="Calibri"/>
              <a:sym typeface="Calibri"/>
            </a:endParaRPr>
          </a:p>
        </p:txBody>
      </p:sp>
      <p:sp>
        <p:nvSpPr>
          <p:cNvPr id="270" name="Shape 270"/>
          <p:cNvSpPr txBox="1">
            <a:spLocks noGrp="1"/>
          </p:cNvSpPr>
          <p:nvPr>
            <p:ph type="sldNum" idx="12"/>
          </p:nvPr>
        </p:nvSpPr>
        <p:spPr>
          <a:xfrm>
            <a:off x="5308971" y="6731041"/>
            <a:ext cx="4061460" cy="355559"/>
          </a:xfrm>
          <a:prstGeom prst="rect">
            <a:avLst/>
          </a:prstGeom>
          <a:noFill/>
          <a:ln>
            <a:noFill/>
          </a:ln>
        </p:spPr>
        <p:txBody>
          <a:bodyPr wrap="square" lIns="94025" tIns="47000" rIns="94025" bIns="47000" anchor="b" anchorCtr="0">
            <a:noAutofit/>
          </a:bodyPr>
          <a:lstStyle/>
          <a:p>
            <a:pPr marL="0" marR="0" lvl="0" indent="0" algn="r" rtl="0">
              <a:spcBef>
                <a:spcPts val="0"/>
              </a:spcBef>
              <a:buNone/>
            </a:pPr>
            <a:fld id="{00000000-1234-1234-1234-123412341234}" type="slidenum">
              <a:rPr lang="en-US" sz="1200" b="0" i="0" u="none" strike="noStrike" cap="none">
                <a:solidFill>
                  <a:schemeClr val="dk1"/>
                </a:solidFill>
                <a:latin typeface="Calibri"/>
                <a:ea typeface="Calibri"/>
                <a:cs typeface="Calibri"/>
                <a:sym typeface="Calibri"/>
              </a:rPr>
              <a:t>18</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Shape 276"/>
          <p:cNvSpPr>
            <a:spLocks noGrp="1" noRot="1" noChangeAspect="1"/>
          </p:cNvSpPr>
          <p:nvPr>
            <p:ph type="sldImg" idx="2"/>
          </p:nvPr>
        </p:nvSpPr>
        <p:spPr>
          <a:xfrm>
            <a:off x="2562225" y="885825"/>
            <a:ext cx="4248150" cy="23907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77" name="Shape 277"/>
          <p:cNvSpPr txBox="1">
            <a:spLocks noGrp="1"/>
          </p:cNvSpPr>
          <p:nvPr>
            <p:ph type="body" idx="1"/>
          </p:nvPr>
        </p:nvSpPr>
        <p:spPr>
          <a:xfrm>
            <a:off x="937260" y="3410427"/>
            <a:ext cx="7498080" cy="2790349"/>
          </a:xfrm>
          <a:prstGeom prst="rect">
            <a:avLst/>
          </a:prstGeom>
          <a:noFill/>
          <a:ln>
            <a:noFill/>
          </a:ln>
        </p:spPr>
        <p:txBody>
          <a:bodyPr wrap="square" lIns="94025" tIns="47000" rIns="94025" bIns="47000" anchor="t" anchorCtr="0">
            <a:noAutofit/>
          </a:bodyPr>
          <a:lstStyle/>
          <a:p>
            <a:pPr marL="0" marR="0" lvl="0" indent="0" algn="l" rtl="0">
              <a:spcBef>
                <a:spcPts val="0"/>
              </a:spcBef>
              <a:buNone/>
            </a:pPr>
            <a:r>
              <a:rPr lang="en-US" sz="1200" b="0" i="0" u="none" strike="noStrike" cap="none">
                <a:solidFill>
                  <a:schemeClr val="dk1"/>
                </a:solidFill>
                <a:latin typeface="Calibri"/>
                <a:ea typeface="Calibri"/>
                <a:cs typeface="Calibri"/>
                <a:sym typeface="Calibri"/>
              </a:rPr>
              <a:t>Photos that Van Wees references from </a:t>
            </a:r>
            <a:r>
              <a:rPr lang="en-US" sz="1200" b="0" i="1" u="none" strike="noStrike" cap="none">
                <a:solidFill>
                  <a:schemeClr val="dk1"/>
                </a:solidFill>
                <a:latin typeface="Calibri"/>
                <a:ea typeface="Calibri"/>
                <a:cs typeface="Calibri"/>
                <a:sym typeface="Calibri"/>
              </a:rPr>
              <a:t>Gardens of War: Life and Death in the New Guinea Stone Age. </a:t>
            </a:r>
          </a:p>
          <a:p>
            <a:pPr marL="0" marR="0" lvl="0" indent="0" algn="l" rtl="0">
              <a:spcBef>
                <a:spcPts val="0"/>
              </a:spcBef>
              <a:buNone/>
            </a:pPr>
            <a:r>
              <a:rPr lang="en-US" sz="1200" b="0" i="0" u="none" strike="noStrike" cap="none">
                <a:solidFill>
                  <a:schemeClr val="dk1"/>
                </a:solidFill>
                <a:latin typeface="Calibri"/>
                <a:ea typeface="Calibri"/>
                <a:cs typeface="Calibri"/>
                <a:sym typeface="Calibri"/>
              </a:rPr>
              <a:t>From 1974! </a:t>
            </a:r>
          </a:p>
          <a:p>
            <a:pPr marL="0" marR="0" lvl="0" indent="0" algn="l" rtl="0">
              <a:spcBef>
                <a:spcPts val="0"/>
              </a:spcBef>
              <a:buNone/>
            </a:pPr>
            <a:r>
              <a:rPr lang="en-US" sz="1200" b="0" i="0" u="none" strike="noStrike" cap="none">
                <a:solidFill>
                  <a:schemeClr val="dk1"/>
                </a:solidFill>
                <a:latin typeface="Calibri"/>
                <a:ea typeface="Calibri"/>
                <a:cs typeface="Calibri"/>
                <a:sym typeface="Calibri"/>
              </a:rPr>
              <a:t>Gives a good idea of what open ordered combat looks like. </a:t>
            </a:r>
          </a:p>
          <a:p>
            <a:pPr marL="0" marR="0" lvl="0" indent="0" algn="l" rtl="0">
              <a:spcBef>
                <a:spcPts val="0"/>
              </a:spcBef>
              <a:buNone/>
            </a:pPr>
            <a:endParaRPr sz="1200" b="0" i="0" u="none" strike="noStrike" cap="none">
              <a:solidFill>
                <a:schemeClr val="dk1"/>
              </a:solidFill>
              <a:latin typeface="Calibri"/>
              <a:ea typeface="Calibri"/>
              <a:cs typeface="Calibri"/>
              <a:sym typeface="Calibri"/>
            </a:endParaRPr>
          </a:p>
        </p:txBody>
      </p:sp>
      <p:sp>
        <p:nvSpPr>
          <p:cNvPr id="278" name="Shape 278"/>
          <p:cNvSpPr txBox="1">
            <a:spLocks noGrp="1"/>
          </p:cNvSpPr>
          <p:nvPr>
            <p:ph type="sldNum" idx="12"/>
          </p:nvPr>
        </p:nvSpPr>
        <p:spPr>
          <a:xfrm>
            <a:off x="5308971" y="6731041"/>
            <a:ext cx="4061460" cy="355559"/>
          </a:xfrm>
          <a:prstGeom prst="rect">
            <a:avLst/>
          </a:prstGeom>
          <a:noFill/>
          <a:ln>
            <a:noFill/>
          </a:ln>
        </p:spPr>
        <p:txBody>
          <a:bodyPr wrap="square" lIns="94025" tIns="47000" rIns="94025" bIns="47000" anchor="b" anchorCtr="0">
            <a:noAutofit/>
          </a:bodyPr>
          <a:lstStyle/>
          <a:p>
            <a:pPr marL="0" marR="0" lvl="0" indent="0" algn="r" rtl="0">
              <a:spcBef>
                <a:spcPts val="0"/>
              </a:spcBef>
              <a:buNone/>
            </a:pPr>
            <a:fld id="{00000000-1234-1234-1234-123412341234}" type="slidenum">
              <a:rPr lang="en-US" sz="1200" b="0" i="0" u="none" strike="noStrike" cap="none">
                <a:solidFill>
                  <a:schemeClr val="dk1"/>
                </a:solidFill>
                <a:latin typeface="Calibri"/>
                <a:ea typeface="Calibri"/>
                <a:cs typeface="Calibri"/>
                <a:sym typeface="Calibri"/>
              </a:rPr>
              <a:t>19</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Shape 145"/>
          <p:cNvSpPr>
            <a:spLocks noGrp="1" noRot="1" noChangeAspect="1"/>
          </p:cNvSpPr>
          <p:nvPr>
            <p:ph type="sldImg" idx="2"/>
          </p:nvPr>
        </p:nvSpPr>
        <p:spPr>
          <a:xfrm>
            <a:off x="2562225" y="885825"/>
            <a:ext cx="4248150" cy="23907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46" name="Shape 146"/>
          <p:cNvSpPr txBox="1">
            <a:spLocks noGrp="1"/>
          </p:cNvSpPr>
          <p:nvPr>
            <p:ph type="body" idx="1"/>
          </p:nvPr>
        </p:nvSpPr>
        <p:spPr>
          <a:xfrm>
            <a:off x="937260" y="3410427"/>
            <a:ext cx="7498080" cy="2790349"/>
          </a:xfrm>
          <a:prstGeom prst="rect">
            <a:avLst/>
          </a:prstGeom>
          <a:noFill/>
          <a:ln>
            <a:noFill/>
          </a:ln>
        </p:spPr>
        <p:txBody>
          <a:bodyPr wrap="square" lIns="94025" tIns="47000" rIns="94025" bIns="47000" anchor="t" anchorCtr="0">
            <a:noAutofit/>
          </a:bodyPr>
          <a:lstStyle/>
          <a:p>
            <a:pPr marL="0" marR="0" lvl="0" indent="0" algn="l" rtl="0">
              <a:spcBef>
                <a:spcPts val="0"/>
              </a:spcBef>
              <a:buNone/>
            </a:pPr>
            <a:r>
              <a:rPr lang="en-US" sz="1200" b="0" i="0" u="none" strike="noStrike" cap="none">
                <a:solidFill>
                  <a:schemeClr val="dk1"/>
                </a:solidFill>
                <a:latin typeface="Calibri"/>
                <a:ea typeface="Calibri"/>
                <a:cs typeface="Calibri"/>
                <a:sym typeface="Calibri"/>
              </a:rPr>
              <a:t>Good morning. Thanks for joining me today. </a:t>
            </a:r>
          </a:p>
          <a:p>
            <a:pPr marL="0" marR="0" lvl="0" indent="0" algn="l" rtl="0">
              <a:spcBef>
                <a:spcPts val="0"/>
              </a:spcBef>
              <a:buNone/>
            </a:pPr>
            <a:r>
              <a:rPr lang="en-US" sz="1200" b="0" i="0" u="none" strike="noStrike" cap="none">
                <a:solidFill>
                  <a:schemeClr val="dk1"/>
                </a:solidFill>
                <a:latin typeface="Calibri"/>
                <a:ea typeface="Calibri"/>
                <a:cs typeface="Calibri"/>
                <a:sym typeface="Calibri"/>
              </a:rPr>
              <a:t>My name is Mike Lally. I am from Fairport, NY which is outside of Rochester, NY. </a:t>
            </a:r>
          </a:p>
          <a:p>
            <a:pPr marL="0" marR="0" lvl="0" indent="0" algn="l" rtl="0">
              <a:spcBef>
                <a:spcPts val="0"/>
              </a:spcBef>
              <a:buNone/>
            </a:pPr>
            <a:r>
              <a:rPr lang="en-US" sz="1200" b="0" i="0" u="none" strike="noStrike" cap="none">
                <a:solidFill>
                  <a:schemeClr val="dk1"/>
                </a:solidFill>
                <a:latin typeface="Calibri"/>
                <a:ea typeface="Calibri"/>
                <a:cs typeface="Calibri"/>
                <a:sym typeface="Calibri"/>
              </a:rPr>
              <a:t>I am working towards a degree in Historical Studies with a possible concentration in Ancient History.</a:t>
            </a:r>
          </a:p>
          <a:p>
            <a:pPr marL="0" marR="0" lvl="0" indent="0" algn="l" rtl="0">
              <a:spcBef>
                <a:spcPts val="0"/>
              </a:spcBef>
              <a:buNone/>
            </a:pPr>
            <a:r>
              <a:rPr lang="en-US" sz="1200" b="0" i="0" u="none" strike="noStrike" cap="none">
                <a:solidFill>
                  <a:schemeClr val="dk1"/>
                </a:solidFill>
                <a:latin typeface="Calibri"/>
                <a:ea typeface="Calibri"/>
                <a:cs typeface="Calibri"/>
                <a:sym typeface="Calibri"/>
              </a:rPr>
              <a:t>In my professional life, I am an Project Manager and Scrum Master for ShoreTel. </a:t>
            </a:r>
          </a:p>
          <a:p>
            <a:pPr marL="0" marR="0" lvl="0" indent="0" algn="l" rtl="0">
              <a:spcBef>
                <a:spcPts val="0"/>
              </a:spcBef>
              <a:buNone/>
            </a:pPr>
            <a:r>
              <a:rPr lang="en-US" sz="1200" b="0" i="0" u="none" strike="noStrike" cap="none">
                <a:solidFill>
                  <a:schemeClr val="dk1"/>
                </a:solidFill>
                <a:latin typeface="Calibri"/>
                <a:ea typeface="Calibri"/>
                <a:cs typeface="Calibri"/>
                <a:sym typeface="Calibri"/>
              </a:rPr>
              <a:t>SCRUM is a software development framework that uses iterations or sprints to ensure the delivery of working code. </a:t>
            </a:r>
          </a:p>
          <a:p>
            <a:pPr marL="0" marR="0" lvl="0" indent="0" algn="l" rtl="0">
              <a:spcBef>
                <a:spcPts val="0"/>
              </a:spcBef>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None/>
            </a:pPr>
            <a:endParaRPr sz="1200" b="0" i="0" u="none" strike="noStrike" cap="none">
              <a:solidFill>
                <a:schemeClr val="dk1"/>
              </a:solidFill>
              <a:latin typeface="Calibri"/>
              <a:ea typeface="Calibri"/>
              <a:cs typeface="Calibri"/>
              <a:sym typeface="Calibri"/>
            </a:endParaRPr>
          </a:p>
        </p:txBody>
      </p:sp>
      <p:sp>
        <p:nvSpPr>
          <p:cNvPr id="147" name="Shape 147"/>
          <p:cNvSpPr txBox="1">
            <a:spLocks noGrp="1"/>
          </p:cNvSpPr>
          <p:nvPr>
            <p:ph type="sldNum" idx="12"/>
          </p:nvPr>
        </p:nvSpPr>
        <p:spPr>
          <a:xfrm>
            <a:off x="5308971" y="6731041"/>
            <a:ext cx="4061460" cy="355559"/>
          </a:xfrm>
          <a:prstGeom prst="rect">
            <a:avLst/>
          </a:prstGeom>
          <a:noFill/>
          <a:ln>
            <a:noFill/>
          </a:ln>
        </p:spPr>
        <p:txBody>
          <a:bodyPr wrap="square" lIns="94025" tIns="47000" rIns="94025" bIns="47000" anchor="b" anchorCtr="0">
            <a:noAutofit/>
          </a:bodyPr>
          <a:lstStyle/>
          <a:p>
            <a:pPr marL="0" marR="0" lvl="0" indent="0" algn="r" rtl="0">
              <a:spcBef>
                <a:spcPts val="0"/>
              </a:spcBef>
              <a:buNone/>
            </a:pPr>
            <a:fld id="{00000000-1234-1234-1234-123412341234}" type="slidenum">
              <a:rPr lang="en-US" sz="1200" b="0" i="0" u="none" strike="noStrike" cap="none">
                <a:solidFill>
                  <a:schemeClr val="dk1"/>
                </a:solidFill>
                <a:latin typeface="Calibri"/>
                <a:ea typeface="Calibri"/>
                <a:cs typeface="Calibri"/>
                <a:sym typeface="Calibri"/>
              </a:rPr>
              <a:t>2</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Shape 284"/>
          <p:cNvSpPr>
            <a:spLocks noGrp="1" noRot="1" noChangeAspect="1"/>
          </p:cNvSpPr>
          <p:nvPr>
            <p:ph type="sldImg" idx="2"/>
          </p:nvPr>
        </p:nvSpPr>
        <p:spPr>
          <a:xfrm>
            <a:off x="2562225" y="885825"/>
            <a:ext cx="4248150" cy="23907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85" name="Shape 285"/>
          <p:cNvSpPr txBox="1">
            <a:spLocks noGrp="1"/>
          </p:cNvSpPr>
          <p:nvPr>
            <p:ph type="body" idx="1"/>
          </p:nvPr>
        </p:nvSpPr>
        <p:spPr>
          <a:xfrm>
            <a:off x="937260" y="3410427"/>
            <a:ext cx="7498080" cy="2790349"/>
          </a:xfrm>
          <a:prstGeom prst="rect">
            <a:avLst/>
          </a:prstGeom>
          <a:noFill/>
          <a:ln>
            <a:noFill/>
          </a:ln>
        </p:spPr>
        <p:txBody>
          <a:bodyPr wrap="square" lIns="94025" tIns="47000" rIns="94025" bIns="47000" anchor="t" anchorCtr="0">
            <a:noAutofit/>
          </a:bodyPr>
          <a:lstStyle/>
          <a:p>
            <a:pPr marL="0" marR="0" lvl="0" indent="0" algn="l" rtl="0">
              <a:spcBef>
                <a:spcPts val="0"/>
              </a:spcBef>
              <a:buNone/>
            </a:pPr>
            <a:r>
              <a:rPr lang="en-US" sz="1200" b="0" i="0" u="none" strike="noStrike" cap="none">
                <a:solidFill>
                  <a:schemeClr val="dk1"/>
                </a:solidFill>
                <a:latin typeface="Calibri"/>
                <a:ea typeface="Calibri"/>
                <a:cs typeface="Calibri"/>
                <a:sym typeface="Calibri"/>
              </a:rPr>
              <a:t>Let’s recap. Hanson is in full support of the orthodox definition. </a:t>
            </a:r>
          </a:p>
          <a:p>
            <a:pPr marL="0" marR="0" lvl="0" indent="0" algn="l" rtl="0">
              <a:spcBef>
                <a:spcPts val="0"/>
              </a:spcBef>
              <a:buNone/>
            </a:pPr>
            <a:r>
              <a:rPr lang="en-US" sz="1200" b="0" i="0" u="none" strike="noStrike" cap="none">
                <a:solidFill>
                  <a:schemeClr val="dk1"/>
                </a:solidFill>
                <a:latin typeface="Calibri"/>
                <a:ea typeface="Calibri"/>
                <a:cs typeface="Calibri"/>
                <a:sym typeface="Calibri"/>
              </a:rPr>
              <a:t>Adoption of the double-grip shield and other armor led to hoplites fighting in a phalanx. </a:t>
            </a:r>
          </a:p>
          <a:p>
            <a:pPr marL="0" marR="0" lvl="0" indent="0" algn="l" rtl="0">
              <a:spcBef>
                <a:spcPts val="0"/>
              </a:spcBef>
              <a:buNone/>
            </a:pPr>
            <a:r>
              <a:rPr lang="en-US" sz="1200" b="0" i="0" u="none" strike="noStrike" cap="none">
                <a:solidFill>
                  <a:schemeClr val="dk1"/>
                </a:solidFill>
                <a:latin typeface="Calibri"/>
                <a:ea typeface="Calibri"/>
                <a:cs typeface="Calibri"/>
                <a:sym typeface="Calibri"/>
              </a:rPr>
              <a:t>Hoplites were FARMERS that had enough money or wealth to BUY the armor. </a:t>
            </a:r>
          </a:p>
          <a:p>
            <a:pPr marL="0" marR="0" lvl="0" indent="0" algn="l" rtl="0">
              <a:spcBef>
                <a:spcPts val="0"/>
              </a:spcBef>
              <a:buNone/>
            </a:pPr>
            <a:r>
              <a:rPr lang="en-US" sz="1200" b="0" i="0" u="none" strike="noStrike" cap="none">
                <a:solidFill>
                  <a:schemeClr val="dk1"/>
                </a:solidFill>
                <a:latin typeface="Calibri"/>
                <a:ea typeface="Calibri"/>
                <a:cs typeface="Calibri"/>
                <a:sym typeface="Calibri"/>
              </a:rPr>
              <a:t>Those same HOPLITE FARMERS or FARMER HOPLITES pushed for a greater voice in their polis. </a:t>
            </a:r>
          </a:p>
          <a:p>
            <a:pPr marL="0" marR="0" lvl="0" indent="0" algn="l" rtl="0">
              <a:spcBef>
                <a:spcPts val="0"/>
              </a:spcBef>
              <a:buNone/>
            </a:pPr>
            <a:r>
              <a:rPr lang="en-US" sz="1200" b="0" i="0" u="none" strike="noStrike" cap="none">
                <a:solidFill>
                  <a:schemeClr val="dk1"/>
                </a:solidFill>
                <a:latin typeface="Calibri"/>
                <a:ea typeface="Calibri"/>
                <a:cs typeface="Calibri"/>
                <a:sym typeface="Calibri"/>
              </a:rPr>
              <a:t>Revisionists take exception to every.single.point.</a:t>
            </a:r>
          </a:p>
          <a:p>
            <a:pPr marL="0" marR="0" lvl="0" indent="0" algn="l" rtl="0">
              <a:spcBef>
                <a:spcPts val="0"/>
              </a:spcBef>
              <a:buNone/>
            </a:pPr>
            <a:r>
              <a:rPr lang="en-US" sz="1200" b="0" i="0" u="none" strike="noStrike" cap="none">
                <a:solidFill>
                  <a:schemeClr val="dk1"/>
                </a:solidFill>
                <a:latin typeface="Calibri"/>
                <a:ea typeface="Calibri"/>
                <a:cs typeface="Calibri"/>
                <a:sym typeface="Calibri"/>
              </a:rPr>
              <a:t>Slow adoption of hoplite arms and armor.</a:t>
            </a:r>
          </a:p>
          <a:p>
            <a:pPr marL="0" marR="0" lvl="0" indent="0" algn="l" rtl="0">
              <a:spcBef>
                <a:spcPts val="0"/>
              </a:spcBef>
              <a:buNone/>
            </a:pPr>
            <a:r>
              <a:rPr lang="en-US" sz="1200" b="0" i="0" u="none" strike="noStrike" cap="none">
                <a:solidFill>
                  <a:schemeClr val="dk1"/>
                </a:solidFill>
                <a:latin typeface="Calibri"/>
                <a:ea typeface="Calibri"/>
                <a:cs typeface="Calibri"/>
                <a:sym typeface="Calibri"/>
              </a:rPr>
              <a:t>Open ordered happened along-side closed-ordered. </a:t>
            </a:r>
          </a:p>
          <a:p>
            <a:pPr marL="0" marR="0" lvl="0" indent="0" algn="l" rtl="0">
              <a:spcBef>
                <a:spcPts val="0"/>
              </a:spcBef>
              <a:buNone/>
            </a:pPr>
            <a:r>
              <a:rPr lang="en-US" sz="1200" b="0" i="0" u="none" strike="noStrike" cap="none">
                <a:solidFill>
                  <a:schemeClr val="dk1"/>
                </a:solidFill>
                <a:latin typeface="Calibri"/>
                <a:ea typeface="Calibri"/>
                <a:cs typeface="Calibri"/>
                <a:sym typeface="Calibri"/>
              </a:rPr>
              <a:t>Hoplites were aristocrats, not farmers.</a:t>
            </a:r>
          </a:p>
          <a:p>
            <a:pPr marL="0" marR="0" lvl="0" indent="0" algn="l" rtl="0">
              <a:spcBef>
                <a:spcPts val="0"/>
              </a:spcBef>
              <a:buNone/>
            </a:pPr>
            <a:r>
              <a:rPr lang="en-US" sz="1200" b="0" i="0" u="none" strike="noStrike" cap="none">
                <a:solidFill>
                  <a:schemeClr val="dk1"/>
                </a:solidFill>
                <a:latin typeface="Calibri"/>
                <a:ea typeface="Calibri"/>
                <a:cs typeface="Calibri"/>
                <a:sym typeface="Calibri"/>
              </a:rPr>
              <a:t>Those elites fought out of a sense of duty and honor. </a:t>
            </a:r>
          </a:p>
        </p:txBody>
      </p:sp>
      <p:sp>
        <p:nvSpPr>
          <p:cNvPr id="286" name="Shape 286"/>
          <p:cNvSpPr txBox="1">
            <a:spLocks noGrp="1"/>
          </p:cNvSpPr>
          <p:nvPr>
            <p:ph type="sldNum" idx="12"/>
          </p:nvPr>
        </p:nvSpPr>
        <p:spPr>
          <a:xfrm>
            <a:off x="5308971" y="6731041"/>
            <a:ext cx="4061460" cy="355559"/>
          </a:xfrm>
          <a:prstGeom prst="rect">
            <a:avLst/>
          </a:prstGeom>
          <a:noFill/>
          <a:ln>
            <a:noFill/>
          </a:ln>
        </p:spPr>
        <p:txBody>
          <a:bodyPr wrap="square" lIns="94025" tIns="47000" rIns="94025" bIns="47000" anchor="b" anchorCtr="0">
            <a:noAutofit/>
          </a:bodyPr>
          <a:lstStyle/>
          <a:p>
            <a:pPr marL="0" marR="0" lvl="0" indent="0" algn="r" rtl="0">
              <a:spcBef>
                <a:spcPts val="0"/>
              </a:spcBef>
              <a:buNone/>
            </a:pPr>
            <a:fld id="{00000000-1234-1234-1234-123412341234}" type="slidenum">
              <a:rPr lang="en-US" sz="1200" b="0" i="0" u="none" strike="noStrike" cap="none">
                <a:solidFill>
                  <a:schemeClr val="dk1"/>
                </a:solidFill>
                <a:latin typeface="Calibri"/>
                <a:ea typeface="Calibri"/>
                <a:cs typeface="Calibri"/>
                <a:sym typeface="Calibri"/>
              </a:rPr>
              <a:t>20</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Shape 291"/>
          <p:cNvSpPr>
            <a:spLocks noGrp="1" noRot="1" noChangeAspect="1"/>
          </p:cNvSpPr>
          <p:nvPr>
            <p:ph type="sldImg" idx="2"/>
          </p:nvPr>
        </p:nvSpPr>
        <p:spPr>
          <a:xfrm>
            <a:off x="2562225" y="885825"/>
            <a:ext cx="4248150" cy="23907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92" name="Shape 292"/>
          <p:cNvSpPr txBox="1">
            <a:spLocks noGrp="1"/>
          </p:cNvSpPr>
          <p:nvPr>
            <p:ph type="body" idx="1"/>
          </p:nvPr>
        </p:nvSpPr>
        <p:spPr>
          <a:xfrm>
            <a:off x="937260" y="3410427"/>
            <a:ext cx="7498080" cy="2790349"/>
          </a:xfrm>
          <a:prstGeom prst="rect">
            <a:avLst/>
          </a:prstGeom>
          <a:noFill/>
          <a:ln>
            <a:noFill/>
          </a:ln>
        </p:spPr>
        <p:txBody>
          <a:bodyPr wrap="square" lIns="94025" tIns="47000" rIns="94025" bIns="47000" anchor="t" anchorCtr="0">
            <a:noAutofit/>
          </a:bodyPr>
          <a:lstStyle/>
          <a:p>
            <a:pPr marL="0" marR="0" lvl="0" indent="0" algn="l" rtl="0">
              <a:spcBef>
                <a:spcPts val="0"/>
              </a:spcBef>
              <a:buNone/>
            </a:pPr>
            <a:r>
              <a:rPr lang="en-US" sz="1200" b="0" i="0" u="none" strike="noStrike" cap="none">
                <a:solidFill>
                  <a:schemeClr val="dk1"/>
                </a:solidFill>
                <a:latin typeface="Calibri"/>
                <a:ea typeface="Calibri"/>
                <a:cs typeface="Calibri"/>
                <a:sym typeface="Calibri"/>
              </a:rPr>
              <a:t>Then John R. Hale comes along and throws a bit of a monkey wrench into the debate. </a:t>
            </a:r>
          </a:p>
          <a:p>
            <a:pPr marL="0" marR="0" lvl="0" indent="0" algn="l" rtl="0">
              <a:spcBef>
                <a:spcPts val="0"/>
              </a:spcBef>
              <a:buNone/>
            </a:pPr>
            <a:r>
              <a:rPr lang="en-US" sz="1200" b="0" i="0" u="none" strike="noStrike" cap="none">
                <a:solidFill>
                  <a:schemeClr val="dk1"/>
                </a:solidFill>
                <a:latin typeface="Calibri"/>
                <a:ea typeface="Calibri"/>
                <a:cs typeface="Calibri"/>
                <a:sym typeface="Calibri"/>
              </a:rPr>
              <a:t>Hale attempts to track “early hoplites into a realm where private enterprise, not public service was the guiding star” for emerging hoplites. </a:t>
            </a:r>
          </a:p>
          <a:p>
            <a:pPr marL="0" marR="0" lvl="0" indent="0" algn="l" rtl="0">
              <a:spcBef>
                <a:spcPts val="0"/>
              </a:spcBef>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None/>
            </a:pPr>
            <a:r>
              <a:rPr lang="en-US" sz="1200" b="0" i="0" u="none" strike="noStrike" cap="none">
                <a:solidFill>
                  <a:schemeClr val="dk1"/>
                </a:solidFill>
                <a:latin typeface="Calibri"/>
                <a:ea typeface="Calibri"/>
                <a:cs typeface="Calibri"/>
                <a:sym typeface="Calibri"/>
              </a:rPr>
              <a:t>Hale relies heavily on Nino Luragh’s paper: “Traders, Pirates, Warriors: The Proto-History of Greek Mercenary Soliders in the Eastern Mediterranean”</a:t>
            </a:r>
          </a:p>
          <a:p>
            <a:pPr marL="0" marR="0" lvl="0" indent="0" algn="l" rtl="0">
              <a:spcBef>
                <a:spcPts val="0"/>
              </a:spcBef>
              <a:buNone/>
            </a:pPr>
            <a:r>
              <a:rPr lang="en-US" sz="1200" b="0" i="0" u="none" strike="noStrike" cap="none">
                <a:solidFill>
                  <a:schemeClr val="dk1"/>
                </a:solidFill>
                <a:latin typeface="Calibri"/>
                <a:ea typeface="Calibri"/>
                <a:cs typeface="Calibri"/>
                <a:sym typeface="Calibri"/>
              </a:rPr>
              <a:t>He lets Luraghi make his case for him. </a:t>
            </a:r>
          </a:p>
          <a:p>
            <a:pPr marL="0" marR="0" lvl="0" indent="0" algn="l" rtl="0">
              <a:spcBef>
                <a:spcPts val="0"/>
              </a:spcBef>
              <a:buNone/>
            </a:pPr>
            <a:r>
              <a:rPr lang="en-US" sz="1200" b="0" i="0" u="none" strike="noStrike" cap="none">
                <a:solidFill>
                  <a:schemeClr val="dk1"/>
                </a:solidFill>
                <a:latin typeface="Calibri"/>
                <a:ea typeface="Calibri"/>
                <a:cs typeface="Calibri"/>
                <a:sym typeface="Calibri"/>
              </a:rPr>
              <a:t>Luraghi builds a very strong case that Hoplites were operating in Assyria as early as 732 BC.</a:t>
            </a:r>
          </a:p>
          <a:p>
            <a:pPr marL="0" marR="0" lvl="0" indent="0" algn="l" rtl="0">
              <a:spcBef>
                <a:spcPts val="0"/>
              </a:spcBef>
              <a:buNone/>
            </a:pPr>
            <a:r>
              <a:rPr lang="en-US" sz="1200" b="0" i="0" u="none" strike="noStrike" cap="none">
                <a:solidFill>
                  <a:schemeClr val="dk1"/>
                </a:solidFill>
                <a:latin typeface="Calibri"/>
                <a:ea typeface="Calibri"/>
                <a:cs typeface="Calibri"/>
                <a:sym typeface="Calibri"/>
              </a:rPr>
              <a:t>The most compelling piece of evidence is the Amathus bowl. </a:t>
            </a:r>
          </a:p>
          <a:p>
            <a:pPr marL="0" marR="0" lvl="0" indent="0" algn="l" rtl="0">
              <a:spcBef>
                <a:spcPts val="0"/>
              </a:spcBef>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None/>
            </a:pPr>
            <a:endParaRPr sz="1200" b="0" i="0" u="none" strike="noStrike" cap="none">
              <a:solidFill>
                <a:schemeClr val="dk1"/>
              </a:solidFill>
              <a:latin typeface="Calibri"/>
              <a:ea typeface="Calibri"/>
              <a:cs typeface="Calibri"/>
              <a:sym typeface="Calibri"/>
            </a:endParaRPr>
          </a:p>
        </p:txBody>
      </p:sp>
      <p:sp>
        <p:nvSpPr>
          <p:cNvPr id="293" name="Shape 293"/>
          <p:cNvSpPr txBox="1">
            <a:spLocks noGrp="1"/>
          </p:cNvSpPr>
          <p:nvPr>
            <p:ph type="sldNum" idx="12"/>
          </p:nvPr>
        </p:nvSpPr>
        <p:spPr>
          <a:xfrm>
            <a:off x="5308971" y="6731041"/>
            <a:ext cx="4061460" cy="355559"/>
          </a:xfrm>
          <a:prstGeom prst="rect">
            <a:avLst/>
          </a:prstGeom>
          <a:noFill/>
          <a:ln>
            <a:noFill/>
          </a:ln>
        </p:spPr>
        <p:txBody>
          <a:bodyPr wrap="square" lIns="94025" tIns="47000" rIns="94025" bIns="47000" anchor="b" anchorCtr="0">
            <a:noAutofit/>
          </a:bodyPr>
          <a:lstStyle/>
          <a:p>
            <a:pPr marL="0" marR="0" lvl="0" indent="0" algn="r" rtl="0">
              <a:spcBef>
                <a:spcPts val="0"/>
              </a:spcBef>
              <a:buNone/>
            </a:pPr>
            <a:fld id="{00000000-1234-1234-1234-123412341234}" type="slidenum">
              <a:rPr lang="en-US" sz="1200" b="0" i="0" u="none" strike="noStrike" cap="none">
                <a:solidFill>
                  <a:schemeClr val="dk1"/>
                </a:solidFill>
                <a:latin typeface="Calibri"/>
                <a:ea typeface="Calibri"/>
                <a:cs typeface="Calibri"/>
                <a:sym typeface="Calibri"/>
              </a:rPr>
              <a:t>21</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Shape 298"/>
          <p:cNvSpPr>
            <a:spLocks noGrp="1" noRot="1" noChangeAspect="1"/>
          </p:cNvSpPr>
          <p:nvPr>
            <p:ph type="sldImg" idx="2"/>
          </p:nvPr>
        </p:nvSpPr>
        <p:spPr>
          <a:xfrm>
            <a:off x="2562225" y="885825"/>
            <a:ext cx="4248150" cy="23907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99" name="Shape 299"/>
          <p:cNvSpPr txBox="1">
            <a:spLocks noGrp="1"/>
          </p:cNvSpPr>
          <p:nvPr>
            <p:ph type="body" idx="1"/>
          </p:nvPr>
        </p:nvSpPr>
        <p:spPr>
          <a:xfrm>
            <a:off x="937260" y="3410427"/>
            <a:ext cx="7498080" cy="2790349"/>
          </a:xfrm>
          <a:prstGeom prst="rect">
            <a:avLst/>
          </a:prstGeom>
          <a:noFill/>
          <a:ln>
            <a:noFill/>
          </a:ln>
        </p:spPr>
        <p:txBody>
          <a:bodyPr wrap="square" lIns="94025" tIns="47000" rIns="94025" bIns="47000" anchor="t" anchorCtr="0">
            <a:noAutofit/>
          </a:bodyPr>
          <a:lstStyle/>
          <a:p>
            <a:pPr marL="0" marR="0" lvl="0" indent="0" algn="l" rtl="0">
              <a:spcBef>
                <a:spcPts val="0"/>
              </a:spcBef>
              <a:buNone/>
            </a:pPr>
            <a:r>
              <a:rPr lang="en-US" sz="1200" b="0" i="0" u="none" strike="noStrike" cap="none">
                <a:solidFill>
                  <a:schemeClr val="dk1"/>
                </a:solidFill>
                <a:latin typeface="Calibri"/>
                <a:ea typeface="Calibri"/>
                <a:cs typeface="Calibri"/>
                <a:sym typeface="Calibri"/>
              </a:rPr>
              <a:t>It was discovered in 1875 near the city of Amathus in Cyprus.</a:t>
            </a:r>
          </a:p>
          <a:p>
            <a:pPr marL="0" marR="0" lvl="0" indent="0" algn="l" rtl="0">
              <a:spcBef>
                <a:spcPts val="0"/>
              </a:spcBef>
              <a:buNone/>
            </a:pPr>
            <a:r>
              <a:rPr lang="en-US" sz="1200" b="0" i="0" u="none" strike="noStrike" cap="none">
                <a:solidFill>
                  <a:schemeClr val="dk1"/>
                </a:solidFill>
                <a:latin typeface="Calibri"/>
                <a:ea typeface="Calibri"/>
                <a:cs typeface="Calibri"/>
                <a:sym typeface="Calibri"/>
              </a:rPr>
              <a:t>It is dated to sometime between 710 and 675 BC.</a:t>
            </a:r>
          </a:p>
          <a:p>
            <a:pPr marL="0" marR="0" lvl="0" indent="0" algn="l" rtl="0">
              <a:spcBef>
                <a:spcPts val="0"/>
              </a:spcBef>
              <a:buNone/>
            </a:pPr>
            <a:r>
              <a:rPr lang="en-US" sz="1200" b="0" i="0" u="none" strike="noStrike" cap="none">
                <a:solidFill>
                  <a:schemeClr val="dk1"/>
                </a:solidFill>
                <a:latin typeface="Calibri"/>
                <a:ea typeface="Calibri"/>
                <a:cs typeface="Calibri"/>
                <a:sym typeface="Calibri"/>
              </a:rPr>
              <a:t>It was crafted in silver by a Phoenician craftsman.</a:t>
            </a:r>
          </a:p>
          <a:p>
            <a:pPr marL="0" marR="0" lvl="0" indent="0" algn="l" rtl="0">
              <a:spcBef>
                <a:spcPts val="0"/>
              </a:spcBef>
              <a:buNone/>
            </a:pPr>
            <a:r>
              <a:rPr lang="en-US" sz="1200" b="0" i="0" u="none" strike="noStrike" cap="none">
                <a:solidFill>
                  <a:schemeClr val="dk1"/>
                </a:solidFill>
                <a:latin typeface="Calibri"/>
                <a:ea typeface="Calibri"/>
                <a:cs typeface="Calibri"/>
                <a:sym typeface="Calibri"/>
              </a:rPr>
              <a:t>Depicts the siege of an ancient city. </a:t>
            </a:r>
          </a:p>
          <a:p>
            <a:pPr marL="0" marR="0" lvl="0" indent="0" algn="l" rtl="0">
              <a:spcBef>
                <a:spcPts val="0"/>
              </a:spcBef>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None/>
            </a:pPr>
            <a:endParaRPr sz="1200" b="0" i="0" u="none" strike="noStrike" cap="none">
              <a:solidFill>
                <a:schemeClr val="dk1"/>
              </a:solidFill>
              <a:latin typeface="Calibri"/>
              <a:ea typeface="Calibri"/>
              <a:cs typeface="Calibri"/>
              <a:sym typeface="Calibri"/>
            </a:endParaRPr>
          </a:p>
        </p:txBody>
      </p:sp>
      <p:sp>
        <p:nvSpPr>
          <p:cNvPr id="300" name="Shape 300"/>
          <p:cNvSpPr txBox="1">
            <a:spLocks noGrp="1"/>
          </p:cNvSpPr>
          <p:nvPr>
            <p:ph type="sldNum" idx="12"/>
          </p:nvPr>
        </p:nvSpPr>
        <p:spPr>
          <a:xfrm>
            <a:off x="5308971" y="6731041"/>
            <a:ext cx="4061460" cy="355559"/>
          </a:xfrm>
          <a:prstGeom prst="rect">
            <a:avLst/>
          </a:prstGeom>
          <a:noFill/>
          <a:ln>
            <a:noFill/>
          </a:ln>
        </p:spPr>
        <p:txBody>
          <a:bodyPr wrap="square" lIns="94025" tIns="47000" rIns="94025" bIns="47000" anchor="b" anchorCtr="0">
            <a:noAutofit/>
          </a:bodyPr>
          <a:lstStyle/>
          <a:p>
            <a:pPr marL="0" marR="0" lvl="0" indent="0" algn="r" rtl="0">
              <a:spcBef>
                <a:spcPts val="0"/>
              </a:spcBef>
              <a:buNone/>
            </a:pPr>
            <a:fld id="{00000000-1234-1234-1234-123412341234}" type="slidenum">
              <a:rPr lang="en-US" sz="1200" b="0" i="0" u="none" strike="noStrike" cap="none">
                <a:solidFill>
                  <a:schemeClr val="dk1"/>
                </a:solidFill>
                <a:latin typeface="Calibri"/>
                <a:ea typeface="Calibri"/>
                <a:cs typeface="Calibri"/>
                <a:sym typeface="Calibri"/>
              </a:rPr>
              <a:t>22</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Shape 304"/>
          <p:cNvSpPr>
            <a:spLocks noGrp="1" noRot="1" noChangeAspect="1"/>
          </p:cNvSpPr>
          <p:nvPr>
            <p:ph type="sldImg" idx="2"/>
          </p:nvPr>
        </p:nvSpPr>
        <p:spPr>
          <a:xfrm>
            <a:off x="2562225" y="885825"/>
            <a:ext cx="4248150" cy="23907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05" name="Shape 305"/>
          <p:cNvSpPr txBox="1">
            <a:spLocks noGrp="1"/>
          </p:cNvSpPr>
          <p:nvPr>
            <p:ph type="body" idx="1"/>
          </p:nvPr>
        </p:nvSpPr>
        <p:spPr>
          <a:xfrm>
            <a:off x="937260" y="3410427"/>
            <a:ext cx="7498080" cy="2790349"/>
          </a:xfrm>
          <a:prstGeom prst="rect">
            <a:avLst/>
          </a:prstGeom>
          <a:noFill/>
          <a:ln>
            <a:noFill/>
          </a:ln>
        </p:spPr>
        <p:txBody>
          <a:bodyPr wrap="square" lIns="94025" tIns="47000" rIns="94025" bIns="47000" anchor="t" anchorCtr="0">
            <a:noAutofit/>
          </a:bodyPr>
          <a:lstStyle/>
          <a:p>
            <a:pPr marL="0" marR="0" lvl="0" indent="0" algn="l" rtl="0">
              <a:spcBef>
                <a:spcPts val="0"/>
              </a:spcBef>
              <a:buNone/>
            </a:pPr>
            <a:r>
              <a:rPr lang="en-US" sz="1200" b="0" i="0" u="none" strike="noStrike" cap="none">
                <a:solidFill>
                  <a:schemeClr val="dk1"/>
                </a:solidFill>
                <a:latin typeface="Calibri"/>
                <a:ea typeface="Calibri"/>
                <a:cs typeface="Calibri"/>
                <a:sym typeface="Calibri"/>
              </a:rPr>
              <a:t>I hope you can see this. I have tried to zoom in on a section of the bowl.</a:t>
            </a:r>
          </a:p>
          <a:p>
            <a:pPr marL="0" marR="0" lvl="0" indent="0" algn="l" rtl="0">
              <a:spcBef>
                <a:spcPts val="0"/>
              </a:spcBef>
              <a:buNone/>
            </a:pPr>
            <a:r>
              <a:rPr lang="en-US" sz="1200" b="0" i="0" u="none" strike="noStrike" cap="none">
                <a:solidFill>
                  <a:schemeClr val="dk1"/>
                </a:solidFill>
                <a:latin typeface="Calibri"/>
                <a:ea typeface="Calibri"/>
                <a:cs typeface="Calibri"/>
                <a:sym typeface="Calibri"/>
              </a:rPr>
              <a:t>Look at the group of warriors approaching from the city from the right. </a:t>
            </a:r>
          </a:p>
          <a:p>
            <a:pPr marL="0" marR="0" lvl="0" indent="0" algn="l" rtl="0">
              <a:spcBef>
                <a:spcPts val="0"/>
              </a:spcBef>
              <a:buNone/>
            </a:pPr>
            <a:r>
              <a:rPr lang="en-US" sz="1200" b="0" i="0" u="none" strike="noStrike" cap="none">
                <a:solidFill>
                  <a:schemeClr val="dk1"/>
                </a:solidFill>
                <a:latin typeface="Calibri"/>
                <a:ea typeface="Calibri"/>
                <a:cs typeface="Calibri"/>
                <a:sym typeface="Calibri"/>
              </a:rPr>
              <a:t>The warriors on the right are CLEARLY Greek hoplites in close formation. </a:t>
            </a:r>
          </a:p>
          <a:p>
            <a:pPr marL="0" marR="0" lvl="0" indent="0" algn="l" rtl="0">
              <a:spcBef>
                <a:spcPts val="0"/>
              </a:spcBef>
              <a:buNone/>
            </a:pPr>
            <a:r>
              <a:rPr lang="en-US" sz="1200" b="0" i="0" u="none" strike="noStrike" cap="none">
                <a:solidFill>
                  <a:schemeClr val="dk1"/>
                </a:solidFill>
                <a:latin typeface="Calibri"/>
                <a:ea typeface="Calibri"/>
                <a:cs typeface="Calibri"/>
                <a:sym typeface="Calibri"/>
              </a:rPr>
              <a:t>They have the shield, the spear, the crested helmet, and the leg pieces.</a:t>
            </a:r>
          </a:p>
          <a:p>
            <a:pPr marL="0" marR="0" lvl="0" indent="0" algn="l" rtl="0">
              <a:spcBef>
                <a:spcPts val="0"/>
              </a:spcBef>
              <a:buNone/>
            </a:pPr>
            <a:r>
              <a:rPr lang="en-US" sz="1200" b="0" i="0" u="none" strike="noStrike" cap="none">
                <a:solidFill>
                  <a:schemeClr val="dk1"/>
                </a:solidFill>
                <a:latin typeface="Calibri"/>
                <a:ea typeface="Calibri"/>
                <a:cs typeface="Calibri"/>
                <a:sym typeface="Calibri"/>
              </a:rPr>
              <a:t>Note the interlocking legs of the hoplites. This is how the artist depicted the rows of infantry fighting side by side. </a:t>
            </a:r>
          </a:p>
          <a:p>
            <a:pPr marL="0" marR="0" lvl="0" indent="0" algn="l" rtl="0">
              <a:spcBef>
                <a:spcPts val="0"/>
              </a:spcBef>
              <a:buNone/>
            </a:pPr>
            <a:r>
              <a:rPr lang="en-US" sz="1200" b="0" i="0" u="none" strike="noStrike" cap="none">
                <a:solidFill>
                  <a:schemeClr val="dk1"/>
                </a:solidFill>
                <a:latin typeface="Calibri"/>
                <a:ea typeface="Calibri"/>
                <a:cs typeface="Calibri"/>
                <a:sym typeface="Calibri"/>
              </a:rPr>
              <a:t>Also – check out the warrior DEFENDING the walls. He is outfitted like a hoplite too.</a:t>
            </a:r>
          </a:p>
          <a:p>
            <a:pPr marL="0" marR="0" lvl="0" indent="0" algn="l" rtl="0">
              <a:spcBef>
                <a:spcPts val="0"/>
              </a:spcBef>
              <a:buNone/>
            </a:pPr>
            <a:r>
              <a:rPr lang="en-US" sz="1200" b="0" i="0" u="none" strike="noStrike" cap="none">
                <a:solidFill>
                  <a:schemeClr val="dk1"/>
                </a:solidFill>
                <a:latin typeface="Calibri"/>
                <a:ea typeface="Calibri"/>
                <a:cs typeface="Calibri"/>
                <a:sym typeface="Calibri"/>
              </a:rPr>
              <a:t>This piece does a great job of showing that hoplites were in service to many factions in the Near East.</a:t>
            </a:r>
          </a:p>
          <a:p>
            <a:pPr marL="0" marR="0" lvl="0" indent="0" algn="l" rtl="0">
              <a:spcBef>
                <a:spcPts val="0"/>
              </a:spcBef>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None/>
            </a:pPr>
            <a:endParaRPr sz="1200" b="0" i="0" u="none" strike="noStrike" cap="none">
              <a:solidFill>
                <a:schemeClr val="dk1"/>
              </a:solidFill>
              <a:latin typeface="Calibri"/>
              <a:ea typeface="Calibri"/>
              <a:cs typeface="Calibri"/>
              <a:sym typeface="Calibri"/>
            </a:endParaRPr>
          </a:p>
        </p:txBody>
      </p:sp>
      <p:sp>
        <p:nvSpPr>
          <p:cNvPr id="306" name="Shape 306"/>
          <p:cNvSpPr txBox="1">
            <a:spLocks noGrp="1"/>
          </p:cNvSpPr>
          <p:nvPr>
            <p:ph type="sldNum" idx="12"/>
          </p:nvPr>
        </p:nvSpPr>
        <p:spPr>
          <a:xfrm>
            <a:off x="5308971" y="6731041"/>
            <a:ext cx="4061460" cy="355559"/>
          </a:xfrm>
          <a:prstGeom prst="rect">
            <a:avLst/>
          </a:prstGeom>
          <a:noFill/>
          <a:ln>
            <a:noFill/>
          </a:ln>
        </p:spPr>
        <p:txBody>
          <a:bodyPr wrap="square" lIns="94025" tIns="47000" rIns="94025" bIns="47000" anchor="b" anchorCtr="0">
            <a:noAutofit/>
          </a:bodyPr>
          <a:lstStyle/>
          <a:p>
            <a:pPr marL="0" marR="0" lvl="0" indent="0" algn="r" rtl="0">
              <a:spcBef>
                <a:spcPts val="0"/>
              </a:spcBef>
              <a:buNone/>
            </a:pPr>
            <a:fld id="{00000000-1234-1234-1234-123412341234}" type="slidenum">
              <a:rPr lang="en-US" sz="1200" b="0" i="0" u="none" strike="noStrike" cap="none">
                <a:solidFill>
                  <a:schemeClr val="dk1"/>
                </a:solidFill>
                <a:latin typeface="Calibri"/>
                <a:ea typeface="Calibri"/>
                <a:cs typeface="Calibri"/>
                <a:sym typeface="Calibri"/>
              </a:rPr>
              <a:t>23</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Shape 313"/>
          <p:cNvSpPr>
            <a:spLocks noGrp="1" noRot="1" noChangeAspect="1"/>
          </p:cNvSpPr>
          <p:nvPr>
            <p:ph type="sldImg" idx="2"/>
          </p:nvPr>
        </p:nvSpPr>
        <p:spPr>
          <a:xfrm>
            <a:off x="2562225" y="885825"/>
            <a:ext cx="4248150" cy="23907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14" name="Shape 314"/>
          <p:cNvSpPr txBox="1">
            <a:spLocks noGrp="1"/>
          </p:cNvSpPr>
          <p:nvPr>
            <p:ph type="body" idx="1"/>
          </p:nvPr>
        </p:nvSpPr>
        <p:spPr>
          <a:xfrm>
            <a:off x="937260" y="3410427"/>
            <a:ext cx="7498080" cy="2790349"/>
          </a:xfrm>
          <a:prstGeom prst="rect">
            <a:avLst/>
          </a:prstGeom>
          <a:noFill/>
          <a:ln>
            <a:noFill/>
          </a:ln>
        </p:spPr>
        <p:txBody>
          <a:bodyPr wrap="square" lIns="94025" tIns="47000" rIns="94025" bIns="47000" anchor="t" anchorCtr="0">
            <a:noAutofit/>
          </a:bodyPr>
          <a:lstStyle/>
          <a:p>
            <a:pPr marL="0" marR="0" lvl="0" indent="0" algn="l" rtl="0">
              <a:spcBef>
                <a:spcPts val="0"/>
              </a:spcBef>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None/>
            </a:pPr>
            <a:r>
              <a:rPr lang="en-US" sz="1200" b="0" i="0" u="none" strike="noStrike" cap="none">
                <a:solidFill>
                  <a:schemeClr val="dk1"/>
                </a:solidFill>
                <a:latin typeface="Calibri"/>
                <a:ea typeface="Calibri"/>
                <a:cs typeface="Calibri"/>
                <a:sym typeface="Calibri"/>
              </a:rPr>
              <a:t>Hale is not so concerned with the arms and armor of the hoplites. In fact, he presents conflicting sources around the adoption of the hoplite shield. </a:t>
            </a:r>
          </a:p>
          <a:p>
            <a:pPr marL="0" marR="0" lvl="0" indent="0" algn="l" rtl="0">
              <a:spcBef>
                <a:spcPts val="0"/>
              </a:spcBef>
              <a:buNone/>
            </a:pPr>
            <a:r>
              <a:rPr lang="en-US" sz="1200" b="0" i="0" u="none" strike="noStrike" cap="none">
                <a:solidFill>
                  <a:schemeClr val="dk1"/>
                </a:solidFill>
                <a:latin typeface="Calibri"/>
                <a:ea typeface="Calibri"/>
                <a:cs typeface="Calibri"/>
                <a:sym typeface="Calibri"/>
              </a:rPr>
              <a:t>Hale suggests that the tactics of the phalanx emerged from shield wall tactics employed by raiders in beach landings. </a:t>
            </a:r>
          </a:p>
          <a:p>
            <a:pPr marL="0" marR="0" lvl="0" indent="0" algn="l" rtl="0">
              <a:spcBef>
                <a:spcPts val="0"/>
              </a:spcBef>
              <a:buNone/>
            </a:pPr>
            <a:r>
              <a:rPr lang="en-US" sz="1200" b="0" i="0" u="none" strike="noStrike" cap="none">
                <a:solidFill>
                  <a:schemeClr val="dk1"/>
                </a:solidFill>
                <a:latin typeface="Calibri"/>
                <a:ea typeface="Calibri"/>
                <a:cs typeface="Calibri"/>
                <a:sym typeface="Calibri"/>
              </a:rPr>
              <a:t>Hale argues against Hanson’s farmers and Van Wees’ aristocrats being the groups from which hoplites emerged. </a:t>
            </a:r>
          </a:p>
          <a:p>
            <a:pPr marL="0" marR="0" lvl="0" indent="0" algn="l" rtl="0">
              <a:spcBef>
                <a:spcPts val="0"/>
              </a:spcBef>
              <a:buNone/>
            </a:pPr>
            <a:r>
              <a:rPr lang="en-US" sz="1200" b="0" i="0" u="none" strike="noStrike" cap="none">
                <a:solidFill>
                  <a:schemeClr val="dk1"/>
                </a:solidFill>
                <a:latin typeface="Calibri"/>
                <a:ea typeface="Calibri"/>
                <a:cs typeface="Calibri"/>
                <a:sym typeface="Calibri"/>
              </a:rPr>
              <a:t>He states that hoplites “fought not on the fields of Greece but overseas, as pirates, raiders, mercenaries, bodyguards, land-grabbers and generals for hire.”</a:t>
            </a:r>
          </a:p>
          <a:p>
            <a:pPr marL="0" marR="0" lvl="0" indent="0" algn="l" rtl="0">
              <a:spcBef>
                <a:spcPts val="0"/>
              </a:spcBef>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None/>
            </a:pPr>
            <a:endParaRPr sz="1200" b="0" i="0" u="none" strike="noStrike" cap="none">
              <a:solidFill>
                <a:schemeClr val="dk1"/>
              </a:solidFill>
              <a:latin typeface="Calibri"/>
              <a:ea typeface="Calibri"/>
              <a:cs typeface="Calibri"/>
              <a:sym typeface="Calibri"/>
            </a:endParaRPr>
          </a:p>
        </p:txBody>
      </p:sp>
      <p:sp>
        <p:nvSpPr>
          <p:cNvPr id="315" name="Shape 315"/>
          <p:cNvSpPr txBox="1">
            <a:spLocks noGrp="1"/>
          </p:cNvSpPr>
          <p:nvPr>
            <p:ph type="sldNum" idx="12"/>
          </p:nvPr>
        </p:nvSpPr>
        <p:spPr>
          <a:xfrm>
            <a:off x="5308971" y="6731041"/>
            <a:ext cx="4061460" cy="355559"/>
          </a:xfrm>
          <a:prstGeom prst="rect">
            <a:avLst/>
          </a:prstGeom>
          <a:noFill/>
          <a:ln>
            <a:noFill/>
          </a:ln>
        </p:spPr>
        <p:txBody>
          <a:bodyPr wrap="square" lIns="94025" tIns="47000" rIns="94025" bIns="47000" anchor="b" anchorCtr="0">
            <a:noAutofit/>
          </a:bodyPr>
          <a:lstStyle/>
          <a:p>
            <a:pPr marL="0" marR="0" lvl="0" indent="0" algn="r" rtl="0">
              <a:spcBef>
                <a:spcPts val="0"/>
              </a:spcBef>
              <a:buNone/>
            </a:pPr>
            <a:fld id="{00000000-1234-1234-1234-123412341234}" type="slidenum">
              <a:rPr lang="en-US" sz="1200" b="0" i="0" u="none" strike="noStrike" cap="none">
                <a:solidFill>
                  <a:schemeClr val="dk1"/>
                </a:solidFill>
                <a:latin typeface="Calibri"/>
                <a:ea typeface="Calibri"/>
                <a:cs typeface="Calibri"/>
                <a:sym typeface="Calibri"/>
              </a:rPr>
              <a:t>24</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Shape 320"/>
          <p:cNvSpPr>
            <a:spLocks noGrp="1" noRot="1" noChangeAspect="1"/>
          </p:cNvSpPr>
          <p:nvPr>
            <p:ph type="sldImg" idx="2"/>
          </p:nvPr>
        </p:nvSpPr>
        <p:spPr>
          <a:xfrm>
            <a:off x="2562225" y="885825"/>
            <a:ext cx="4248150" cy="23907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21" name="Shape 321"/>
          <p:cNvSpPr txBox="1">
            <a:spLocks noGrp="1"/>
          </p:cNvSpPr>
          <p:nvPr>
            <p:ph type="body" idx="1"/>
          </p:nvPr>
        </p:nvSpPr>
        <p:spPr>
          <a:xfrm>
            <a:off x="937260" y="3410427"/>
            <a:ext cx="7498080" cy="2790349"/>
          </a:xfrm>
          <a:prstGeom prst="rect">
            <a:avLst/>
          </a:prstGeom>
          <a:noFill/>
          <a:ln>
            <a:noFill/>
          </a:ln>
        </p:spPr>
        <p:txBody>
          <a:bodyPr wrap="square" lIns="94025" tIns="47000" rIns="94025" bIns="47000" anchor="t" anchorCtr="0">
            <a:noAutofit/>
          </a:bodyPr>
          <a:lstStyle/>
          <a:p>
            <a:pPr marL="0" marR="0" lvl="0" indent="0" algn="l" rtl="0">
              <a:spcBef>
                <a:spcPts val="0"/>
              </a:spcBef>
              <a:buNone/>
            </a:pPr>
            <a:r>
              <a:rPr lang="en-US" sz="1200" b="0" i="0" u="none" strike="noStrike" cap="none">
                <a:solidFill>
                  <a:schemeClr val="dk1"/>
                </a:solidFill>
                <a:latin typeface="Calibri"/>
                <a:ea typeface="Calibri"/>
                <a:cs typeface="Calibri"/>
                <a:sym typeface="Calibri"/>
              </a:rPr>
              <a:t>Hale references Van Wees in his paper. </a:t>
            </a:r>
          </a:p>
          <a:p>
            <a:pPr marL="0" marR="0" lvl="0" indent="0" algn="l" rtl="0">
              <a:spcBef>
                <a:spcPts val="0"/>
              </a:spcBef>
              <a:buNone/>
            </a:pPr>
            <a:r>
              <a:rPr lang="en-US" sz="1200" b="0" i="0" u="none" strike="noStrike" cap="none">
                <a:solidFill>
                  <a:schemeClr val="dk1"/>
                </a:solidFill>
                <a:latin typeface="Calibri"/>
                <a:ea typeface="Calibri"/>
                <a:cs typeface="Calibri"/>
                <a:sym typeface="Calibri"/>
              </a:rPr>
              <a:t>In his book: “Greek Warfare: Myths and Realities” Van Wees SUPPORTS the idea of mercenaries working abroad. </a:t>
            </a:r>
          </a:p>
          <a:p>
            <a:pPr marL="0" marR="0" lvl="0" indent="0" algn="l" rtl="0">
              <a:spcBef>
                <a:spcPts val="0"/>
              </a:spcBef>
              <a:buNone/>
            </a:pPr>
            <a:r>
              <a:rPr lang="en-US" sz="1200" b="0" i="0" u="none" strike="noStrike" cap="none">
                <a:solidFill>
                  <a:schemeClr val="dk1"/>
                </a:solidFill>
                <a:latin typeface="Calibri"/>
                <a:ea typeface="Calibri"/>
                <a:cs typeface="Calibri"/>
                <a:sym typeface="Calibri"/>
              </a:rPr>
              <a:t>HOWEVER, Van Wees does not support Hale’s theory that hoplites </a:t>
            </a:r>
            <a:r>
              <a:rPr lang="en-US" sz="1200" b="1" i="0" u="none" strike="noStrike" cap="none">
                <a:solidFill>
                  <a:schemeClr val="dk1"/>
                </a:solidFill>
                <a:latin typeface="Calibri"/>
                <a:ea typeface="Calibri"/>
                <a:cs typeface="Calibri"/>
                <a:sym typeface="Calibri"/>
              </a:rPr>
              <a:t>SOLELY </a:t>
            </a:r>
            <a:r>
              <a:rPr lang="en-US" sz="1200" b="0" i="0" u="none" strike="noStrike" cap="none">
                <a:solidFill>
                  <a:schemeClr val="dk1"/>
                </a:solidFill>
                <a:latin typeface="Calibri"/>
                <a:ea typeface="Calibri"/>
                <a:cs typeface="Calibri"/>
                <a:sym typeface="Calibri"/>
              </a:rPr>
              <a:t>emerged from these soldiers of fortune. </a:t>
            </a:r>
          </a:p>
          <a:p>
            <a:pPr marL="0" marR="0" lvl="0" indent="0" algn="l" rtl="0">
              <a:spcBef>
                <a:spcPts val="0"/>
              </a:spcBef>
              <a:buNone/>
            </a:pPr>
            <a:r>
              <a:rPr lang="en-US" sz="1200" b="0" i="0" u="none" strike="noStrike" cap="none">
                <a:solidFill>
                  <a:schemeClr val="dk1"/>
                </a:solidFill>
                <a:latin typeface="Calibri"/>
                <a:ea typeface="Calibri"/>
                <a:cs typeface="Calibri"/>
                <a:sym typeface="Calibri"/>
              </a:rPr>
              <a:t>He feels that all these men did was bring “honor and profit” BACK to their community or POLIS.</a:t>
            </a:r>
          </a:p>
          <a:p>
            <a:pPr marL="0" marR="0" lvl="0" indent="0" algn="l" rtl="0">
              <a:spcBef>
                <a:spcPts val="0"/>
              </a:spcBef>
              <a:buNone/>
            </a:pPr>
            <a:r>
              <a:rPr lang="en-US" sz="1200" b="0" i="0" u="none" strike="noStrike" cap="none">
                <a:solidFill>
                  <a:schemeClr val="dk1"/>
                </a:solidFill>
                <a:latin typeface="Calibri"/>
                <a:ea typeface="Calibri"/>
                <a:cs typeface="Calibri"/>
                <a:sym typeface="Calibri"/>
              </a:rPr>
              <a:t>Hale states about these mercenaries: “Their successful exploits became an economic engine that pumped vast wealth and cultural baggage from more advanced cultures into the formerly impoverished Greek heartland.” </a:t>
            </a:r>
          </a:p>
          <a:p>
            <a:pPr marL="0" marR="0" lvl="0" indent="0" algn="l" rtl="0">
              <a:spcBef>
                <a:spcPts val="0"/>
              </a:spcBef>
              <a:buNone/>
            </a:pPr>
            <a:r>
              <a:rPr lang="en-US" sz="1200" b="0" i="0" u="none" strike="noStrike" cap="none">
                <a:solidFill>
                  <a:schemeClr val="dk1"/>
                </a:solidFill>
                <a:latin typeface="Calibri"/>
                <a:ea typeface="Calibri"/>
                <a:cs typeface="Calibri"/>
                <a:sym typeface="Calibri"/>
              </a:rPr>
              <a:t>His mercenaries were a transformative force in the polis. </a:t>
            </a:r>
          </a:p>
          <a:p>
            <a:pPr marL="0" marR="0" lvl="0" indent="0" algn="l" rtl="0">
              <a:spcBef>
                <a:spcPts val="0"/>
              </a:spcBef>
              <a:buNone/>
            </a:pPr>
            <a:endParaRPr sz="1200" b="0" i="0" u="none" strike="noStrike" cap="none">
              <a:solidFill>
                <a:schemeClr val="dk1"/>
              </a:solidFill>
              <a:latin typeface="Calibri"/>
              <a:ea typeface="Calibri"/>
              <a:cs typeface="Calibri"/>
              <a:sym typeface="Calibri"/>
            </a:endParaRPr>
          </a:p>
        </p:txBody>
      </p:sp>
      <p:sp>
        <p:nvSpPr>
          <p:cNvPr id="322" name="Shape 322"/>
          <p:cNvSpPr txBox="1">
            <a:spLocks noGrp="1"/>
          </p:cNvSpPr>
          <p:nvPr>
            <p:ph type="sldNum" idx="12"/>
          </p:nvPr>
        </p:nvSpPr>
        <p:spPr>
          <a:xfrm>
            <a:off x="5308971" y="6731041"/>
            <a:ext cx="4061460" cy="355559"/>
          </a:xfrm>
          <a:prstGeom prst="rect">
            <a:avLst/>
          </a:prstGeom>
          <a:noFill/>
          <a:ln>
            <a:noFill/>
          </a:ln>
        </p:spPr>
        <p:txBody>
          <a:bodyPr wrap="square" lIns="94025" tIns="47000" rIns="94025" bIns="47000" anchor="b" anchorCtr="0">
            <a:noAutofit/>
          </a:bodyPr>
          <a:lstStyle/>
          <a:p>
            <a:pPr marL="0" marR="0" lvl="0" indent="0" algn="r" rtl="0">
              <a:spcBef>
                <a:spcPts val="0"/>
              </a:spcBef>
              <a:buNone/>
            </a:pPr>
            <a:fld id="{00000000-1234-1234-1234-123412341234}" type="slidenum">
              <a:rPr lang="en-US" sz="1200" b="0" i="0" u="none" strike="noStrike" cap="none">
                <a:solidFill>
                  <a:schemeClr val="dk1"/>
                </a:solidFill>
                <a:latin typeface="Calibri"/>
                <a:ea typeface="Calibri"/>
                <a:cs typeface="Calibri"/>
                <a:sym typeface="Calibri"/>
              </a:rPr>
              <a:t>25</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Shape 327"/>
          <p:cNvSpPr>
            <a:spLocks noGrp="1" noRot="1" noChangeAspect="1"/>
          </p:cNvSpPr>
          <p:nvPr>
            <p:ph type="sldImg" idx="2"/>
          </p:nvPr>
        </p:nvSpPr>
        <p:spPr>
          <a:xfrm>
            <a:off x="2562225" y="885825"/>
            <a:ext cx="4248150" cy="23907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28" name="Shape 328"/>
          <p:cNvSpPr txBox="1">
            <a:spLocks noGrp="1"/>
          </p:cNvSpPr>
          <p:nvPr>
            <p:ph type="body" idx="1"/>
          </p:nvPr>
        </p:nvSpPr>
        <p:spPr>
          <a:xfrm>
            <a:off x="937260" y="3410427"/>
            <a:ext cx="7498080" cy="2790349"/>
          </a:xfrm>
          <a:prstGeom prst="rect">
            <a:avLst/>
          </a:prstGeom>
          <a:noFill/>
          <a:ln>
            <a:noFill/>
          </a:ln>
        </p:spPr>
        <p:txBody>
          <a:bodyPr wrap="square" lIns="94025" tIns="47000" rIns="94025" bIns="47000" anchor="t" anchorCtr="0">
            <a:noAutofit/>
          </a:bodyPr>
          <a:lstStyle/>
          <a:p>
            <a:pPr marL="0" marR="0" lvl="0" indent="0" algn="l" rtl="0">
              <a:spcBef>
                <a:spcPts val="0"/>
              </a:spcBef>
              <a:buNone/>
            </a:pPr>
            <a:r>
              <a:rPr lang="en-US" sz="1200" b="0" i="0" u="none" strike="noStrike" cap="none">
                <a:solidFill>
                  <a:schemeClr val="dk1"/>
                </a:solidFill>
                <a:latin typeface="Calibri"/>
                <a:ea typeface="Calibri"/>
                <a:cs typeface="Calibri"/>
                <a:sym typeface="Calibri"/>
              </a:rPr>
              <a:t>Let’s recap. Hanson is in full support of the orthodox definition. </a:t>
            </a:r>
          </a:p>
          <a:p>
            <a:pPr marL="0" marR="0" lvl="0" indent="0" algn="l" rtl="0">
              <a:spcBef>
                <a:spcPts val="0"/>
              </a:spcBef>
              <a:buNone/>
            </a:pPr>
            <a:r>
              <a:rPr lang="en-US" sz="1200" b="0" i="0" u="none" strike="noStrike" cap="none">
                <a:solidFill>
                  <a:schemeClr val="dk1"/>
                </a:solidFill>
                <a:latin typeface="Calibri"/>
                <a:ea typeface="Calibri"/>
                <a:cs typeface="Calibri"/>
                <a:sym typeface="Calibri"/>
              </a:rPr>
              <a:t>Adoption of the double-grip shield and other armor led to hoplites fighting in a phalanx. </a:t>
            </a:r>
          </a:p>
          <a:p>
            <a:pPr marL="0" marR="0" lvl="0" indent="0" algn="l" rtl="0">
              <a:spcBef>
                <a:spcPts val="0"/>
              </a:spcBef>
              <a:buNone/>
            </a:pPr>
            <a:r>
              <a:rPr lang="en-US" sz="1200" b="0" i="0" u="none" strike="noStrike" cap="none">
                <a:solidFill>
                  <a:schemeClr val="dk1"/>
                </a:solidFill>
                <a:latin typeface="Calibri"/>
                <a:ea typeface="Calibri"/>
                <a:cs typeface="Calibri"/>
                <a:sym typeface="Calibri"/>
              </a:rPr>
              <a:t>Hoplites were FARMERS that had enough money or wealth to BUY the armor. </a:t>
            </a:r>
          </a:p>
          <a:p>
            <a:pPr marL="0" marR="0" lvl="0" indent="0" algn="l" rtl="0">
              <a:spcBef>
                <a:spcPts val="0"/>
              </a:spcBef>
              <a:buNone/>
            </a:pPr>
            <a:r>
              <a:rPr lang="en-US" sz="1200" b="0" i="0" u="none" strike="noStrike" cap="none">
                <a:solidFill>
                  <a:schemeClr val="dk1"/>
                </a:solidFill>
                <a:latin typeface="Calibri"/>
                <a:ea typeface="Calibri"/>
                <a:cs typeface="Calibri"/>
                <a:sym typeface="Calibri"/>
              </a:rPr>
              <a:t>Those same HOPLITE FARMERS or FARMER HOPLITES pushed for a greater voice in their polis. </a:t>
            </a:r>
          </a:p>
          <a:p>
            <a:pPr marL="0" marR="0" lvl="0" indent="0" algn="l" rtl="0">
              <a:spcBef>
                <a:spcPts val="0"/>
              </a:spcBef>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None/>
            </a:pPr>
            <a:r>
              <a:rPr lang="en-US" sz="1200" b="0" i="0" u="none" strike="noStrike" cap="none">
                <a:solidFill>
                  <a:schemeClr val="dk1"/>
                </a:solidFill>
                <a:latin typeface="Calibri"/>
                <a:ea typeface="Calibri"/>
                <a:cs typeface="Calibri"/>
                <a:sym typeface="Calibri"/>
              </a:rPr>
              <a:t>Van Wees opposes all of it. </a:t>
            </a:r>
          </a:p>
          <a:p>
            <a:pPr marL="0" marR="0" lvl="0" indent="0" algn="l" rtl="0">
              <a:spcBef>
                <a:spcPts val="0"/>
              </a:spcBef>
              <a:buNone/>
            </a:pPr>
            <a:r>
              <a:rPr lang="en-US" sz="1200" b="0" i="0" u="none" strike="noStrike" cap="none">
                <a:solidFill>
                  <a:schemeClr val="dk1"/>
                </a:solidFill>
                <a:latin typeface="Calibri"/>
                <a:ea typeface="Calibri"/>
                <a:cs typeface="Calibri"/>
                <a:sym typeface="Calibri"/>
              </a:rPr>
              <a:t>John Hale goes in a completely different direction</a:t>
            </a:r>
          </a:p>
          <a:p>
            <a:pPr marL="0" marR="0" lvl="0" indent="0" algn="l" rtl="0">
              <a:spcBef>
                <a:spcPts val="0"/>
              </a:spcBef>
              <a:buNone/>
            </a:pPr>
            <a:r>
              <a:rPr lang="en-US" sz="1200" b="0" i="0" u="none" strike="noStrike" cap="none">
                <a:solidFill>
                  <a:schemeClr val="dk1"/>
                </a:solidFill>
                <a:latin typeface="Calibri"/>
                <a:ea typeface="Calibri"/>
                <a:cs typeface="Calibri"/>
                <a:sym typeface="Calibri"/>
              </a:rPr>
              <a:t>He doesn’t really conclude definitely about a sudden change in arms and armor.</a:t>
            </a:r>
          </a:p>
          <a:p>
            <a:pPr marL="0" marR="0" lvl="0" indent="0" algn="l" rtl="0">
              <a:spcBef>
                <a:spcPts val="0"/>
              </a:spcBef>
              <a:buNone/>
            </a:pPr>
            <a:r>
              <a:rPr lang="en-US" sz="1200" b="0" i="0" u="none" strike="noStrike" cap="none">
                <a:solidFill>
                  <a:schemeClr val="dk1"/>
                </a:solidFill>
                <a:latin typeface="Calibri"/>
                <a:ea typeface="Calibri"/>
                <a:cs typeface="Calibri"/>
                <a:sym typeface="Calibri"/>
              </a:rPr>
              <a:t>He does allow that the tactics of the phalanx emerged from beach landings</a:t>
            </a:r>
          </a:p>
          <a:p>
            <a:pPr marL="0" marR="0" lvl="0" indent="0" algn="l" rtl="0">
              <a:spcBef>
                <a:spcPts val="0"/>
              </a:spcBef>
              <a:buNone/>
            </a:pPr>
            <a:r>
              <a:rPr lang="en-US" sz="1200" b="0" i="0" u="none" strike="noStrike" cap="none">
                <a:solidFill>
                  <a:schemeClr val="dk1"/>
                </a:solidFill>
                <a:latin typeface="Calibri"/>
                <a:ea typeface="Calibri"/>
                <a:cs typeface="Calibri"/>
                <a:sym typeface="Calibri"/>
              </a:rPr>
              <a:t>His key argument is hoplites emerged from Mercenaries not farmers.</a:t>
            </a:r>
          </a:p>
          <a:p>
            <a:pPr marL="0" marR="0" lvl="0" indent="0" algn="l" rtl="0">
              <a:spcBef>
                <a:spcPts val="0"/>
              </a:spcBef>
              <a:buNone/>
            </a:pPr>
            <a:r>
              <a:rPr lang="en-US" sz="1200" b="0" i="0" u="none" strike="noStrike" cap="none">
                <a:solidFill>
                  <a:schemeClr val="dk1"/>
                </a:solidFill>
                <a:latin typeface="Calibri"/>
                <a:ea typeface="Calibri"/>
                <a:cs typeface="Calibri"/>
                <a:sym typeface="Calibri"/>
              </a:rPr>
              <a:t>HOWEVER, he does allow that his Mercenaries had a strong voice in the rise of the polis. </a:t>
            </a:r>
          </a:p>
        </p:txBody>
      </p:sp>
      <p:sp>
        <p:nvSpPr>
          <p:cNvPr id="329" name="Shape 329"/>
          <p:cNvSpPr txBox="1">
            <a:spLocks noGrp="1"/>
          </p:cNvSpPr>
          <p:nvPr>
            <p:ph type="sldNum" idx="12"/>
          </p:nvPr>
        </p:nvSpPr>
        <p:spPr>
          <a:xfrm>
            <a:off x="5308971" y="6731041"/>
            <a:ext cx="4061460" cy="355559"/>
          </a:xfrm>
          <a:prstGeom prst="rect">
            <a:avLst/>
          </a:prstGeom>
          <a:noFill/>
          <a:ln>
            <a:noFill/>
          </a:ln>
        </p:spPr>
        <p:txBody>
          <a:bodyPr wrap="square" lIns="94025" tIns="47000" rIns="94025" bIns="47000" anchor="b" anchorCtr="0">
            <a:noAutofit/>
          </a:bodyPr>
          <a:lstStyle/>
          <a:p>
            <a:pPr marL="0" marR="0" lvl="0" indent="0" algn="r" rtl="0">
              <a:spcBef>
                <a:spcPts val="0"/>
              </a:spcBef>
              <a:buNone/>
            </a:pPr>
            <a:fld id="{00000000-1234-1234-1234-123412341234}" type="slidenum">
              <a:rPr lang="en-US" sz="1200" b="0" i="0" u="none" strike="noStrike" cap="none">
                <a:solidFill>
                  <a:schemeClr val="dk1"/>
                </a:solidFill>
                <a:latin typeface="Calibri"/>
                <a:ea typeface="Calibri"/>
                <a:cs typeface="Calibri"/>
                <a:sym typeface="Calibri"/>
              </a:rPr>
              <a:t>26</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Shape 334"/>
          <p:cNvSpPr>
            <a:spLocks noGrp="1" noRot="1" noChangeAspect="1"/>
          </p:cNvSpPr>
          <p:nvPr>
            <p:ph type="sldImg" idx="2"/>
          </p:nvPr>
        </p:nvSpPr>
        <p:spPr>
          <a:xfrm>
            <a:off x="2562225" y="885825"/>
            <a:ext cx="4248150" cy="23907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35" name="Shape 335"/>
          <p:cNvSpPr txBox="1">
            <a:spLocks noGrp="1"/>
          </p:cNvSpPr>
          <p:nvPr>
            <p:ph type="body" idx="1"/>
          </p:nvPr>
        </p:nvSpPr>
        <p:spPr>
          <a:xfrm>
            <a:off x="937260" y="3410427"/>
            <a:ext cx="7498080" cy="2790349"/>
          </a:xfrm>
          <a:prstGeom prst="rect">
            <a:avLst/>
          </a:prstGeom>
          <a:noFill/>
          <a:ln>
            <a:noFill/>
          </a:ln>
        </p:spPr>
        <p:txBody>
          <a:bodyPr wrap="square" lIns="94025" tIns="47000" rIns="94025" bIns="47000" anchor="t" anchorCtr="0">
            <a:noAutofit/>
          </a:bodyPr>
          <a:lstStyle/>
          <a:p>
            <a:pPr marL="0" marR="0" lvl="0" indent="0" algn="l" rtl="0">
              <a:spcBef>
                <a:spcPts val="0"/>
              </a:spcBef>
              <a:buNone/>
            </a:pPr>
            <a:r>
              <a:rPr lang="en-US" sz="1200" b="0" i="0" u="none" strike="noStrike" cap="none">
                <a:solidFill>
                  <a:schemeClr val="dk1"/>
                </a:solidFill>
                <a:latin typeface="Calibri"/>
                <a:ea typeface="Calibri"/>
                <a:cs typeface="Calibri"/>
                <a:sym typeface="Calibri"/>
              </a:rPr>
              <a:t>We have a big mess here. </a:t>
            </a:r>
          </a:p>
          <a:p>
            <a:pPr marL="0" marR="0" lvl="0" indent="0" algn="l" rtl="0">
              <a:spcBef>
                <a:spcPts val="0"/>
              </a:spcBef>
              <a:buNone/>
            </a:pPr>
            <a:r>
              <a:rPr lang="en-US" sz="1200" b="0" i="0" u="none" strike="noStrike" cap="none">
                <a:solidFill>
                  <a:schemeClr val="dk1"/>
                </a:solidFill>
                <a:latin typeface="Calibri"/>
                <a:ea typeface="Calibri"/>
                <a:cs typeface="Calibri"/>
                <a:sym typeface="Calibri"/>
              </a:rPr>
              <a:t>The sides cannot agree on ANY aspect of the defined orthodoxy.</a:t>
            </a:r>
          </a:p>
          <a:p>
            <a:pPr marL="0" marR="0" lvl="0" indent="0" algn="l" rtl="0">
              <a:spcBef>
                <a:spcPts val="0"/>
              </a:spcBef>
              <a:buNone/>
            </a:pPr>
            <a:r>
              <a:rPr lang="en-US" sz="1200" b="0" i="0" u="none" strike="noStrike" cap="none">
                <a:solidFill>
                  <a:schemeClr val="dk1"/>
                </a:solidFill>
                <a:latin typeface="Calibri"/>
                <a:ea typeface="Calibri"/>
                <a:cs typeface="Calibri"/>
                <a:sym typeface="Calibri"/>
              </a:rPr>
              <a:t>Donald Kagan attempted to find a solution to this debate in 2008. </a:t>
            </a:r>
          </a:p>
          <a:p>
            <a:pPr marL="0" marR="0" lvl="0" indent="0" algn="l" rtl="0">
              <a:spcBef>
                <a:spcPts val="0"/>
              </a:spcBef>
              <a:buNone/>
            </a:pPr>
            <a:r>
              <a:rPr lang="en-US" sz="1200" b="0" i="0" u="none" strike="noStrike" cap="none">
                <a:solidFill>
                  <a:schemeClr val="dk1"/>
                </a:solidFill>
                <a:latin typeface="Calibri"/>
                <a:ea typeface="Calibri"/>
                <a:cs typeface="Calibri"/>
                <a:sym typeface="Calibri"/>
              </a:rPr>
              <a:t>He had hoped for a synthesis of all the competing ideas. </a:t>
            </a:r>
          </a:p>
          <a:p>
            <a:pPr marL="0" marR="0" lvl="0" indent="0" algn="l" rtl="0">
              <a:spcBef>
                <a:spcPts val="0"/>
              </a:spcBef>
              <a:buNone/>
            </a:pPr>
            <a:r>
              <a:rPr lang="en-US" sz="1200" b="0" i="0" u="none" strike="noStrike" cap="none">
                <a:solidFill>
                  <a:schemeClr val="dk1"/>
                </a:solidFill>
                <a:latin typeface="Calibri"/>
                <a:ea typeface="Calibri"/>
                <a:cs typeface="Calibri"/>
                <a:sym typeface="Calibri"/>
              </a:rPr>
              <a:t>Instead, what he got, was all sides digging in deeper to their positions. </a:t>
            </a:r>
          </a:p>
          <a:p>
            <a:pPr marL="0" marR="0" lvl="0" indent="0" algn="l" rtl="0">
              <a:spcBef>
                <a:spcPts val="0"/>
              </a:spcBef>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None/>
            </a:pPr>
            <a:r>
              <a:rPr lang="en-US" sz="1200" b="0" i="0" u="none" strike="noStrike" cap="none">
                <a:solidFill>
                  <a:schemeClr val="dk1"/>
                </a:solidFill>
                <a:latin typeface="Calibri"/>
                <a:ea typeface="Calibri"/>
                <a:cs typeface="Calibri"/>
                <a:sym typeface="Calibri"/>
              </a:rPr>
              <a:t>What if we combine everyone’s theories? </a:t>
            </a:r>
          </a:p>
          <a:p>
            <a:pPr marL="0" marR="0" lvl="0" indent="0" algn="l" rtl="0">
              <a:spcBef>
                <a:spcPts val="0"/>
              </a:spcBef>
              <a:buNone/>
            </a:pPr>
            <a:r>
              <a:rPr lang="en-US" sz="1200" b="0" i="0" u="none" strike="noStrike" cap="none">
                <a:solidFill>
                  <a:schemeClr val="dk1"/>
                </a:solidFill>
                <a:latin typeface="Calibri"/>
                <a:ea typeface="Calibri"/>
                <a:cs typeface="Calibri"/>
                <a:sym typeface="Calibri"/>
              </a:rPr>
              <a:t>What if we replace the concept of the “hoplite REVOLUTION” with a “hoplite EVOLUTION”?</a:t>
            </a:r>
          </a:p>
          <a:p>
            <a:pPr marL="0" marR="0" lvl="0" indent="0" algn="l" rtl="0">
              <a:spcBef>
                <a:spcPts val="0"/>
              </a:spcBef>
              <a:buNone/>
            </a:pPr>
            <a:r>
              <a:rPr lang="en-US" sz="1200" b="0" i="0" u="none" strike="noStrike" cap="none">
                <a:solidFill>
                  <a:schemeClr val="dk1"/>
                </a:solidFill>
                <a:latin typeface="Calibri"/>
                <a:ea typeface="Calibri"/>
                <a:cs typeface="Calibri"/>
                <a:sym typeface="Calibri"/>
              </a:rPr>
              <a:t>I propose a solution. </a:t>
            </a:r>
          </a:p>
        </p:txBody>
      </p:sp>
      <p:sp>
        <p:nvSpPr>
          <p:cNvPr id="336" name="Shape 336"/>
          <p:cNvSpPr txBox="1">
            <a:spLocks noGrp="1"/>
          </p:cNvSpPr>
          <p:nvPr>
            <p:ph type="sldNum" idx="12"/>
          </p:nvPr>
        </p:nvSpPr>
        <p:spPr>
          <a:xfrm>
            <a:off x="5308971" y="6731041"/>
            <a:ext cx="4061460" cy="355559"/>
          </a:xfrm>
          <a:prstGeom prst="rect">
            <a:avLst/>
          </a:prstGeom>
          <a:noFill/>
          <a:ln>
            <a:noFill/>
          </a:ln>
        </p:spPr>
        <p:txBody>
          <a:bodyPr wrap="square" lIns="94025" tIns="47000" rIns="94025" bIns="47000" anchor="b" anchorCtr="0">
            <a:noAutofit/>
          </a:bodyPr>
          <a:lstStyle/>
          <a:p>
            <a:pPr marL="0" marR="0" lvl="0" indent="0" algn="r" rtl="0">
              <a:spcBef>
                <a:spcPts val="0"/>
              </a:spcBef>
              <a:buNone/>
            </a:pPr>
            <a:fld id="{00000000-1234-1234-1234-123412341234}" type="slidenum">
              <a:rPr lang="en-US" sz="1200" b="0" i="0" u="none" strike="noStrike" cap="none">
                <a:solidFill>
                  <a:schemeClr val="dk1"/>
                </a:solidFill>
                <a:latin typeface="Calibri"/>
                <a:ea typeface="Calibri"/>
                <a:cs typeface="Calibri"/>
                <a:sym typeface="Calibri"/>
              </a:rPr>
              <a:t>27</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Shape 340"/>
          <p:cNvSpPr>
            <a:spLocks noGrp="1" noRot="1" noChangeAspect="1"/>
          </p:cNvSpPr>
          <p:nvPr>
            <p:ph type="sldImg" idx="2"/>
          </p:nvPr>
        </p:nvSpPr>
        <p:spPr>
          <a:xfrm>
            <a:off x="2562225" y="885825"/>
            <a:ext cx="4248150" cy="23907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41" name="Shape 341"/>
          <p:cNvSpPr txBox="1">
            <a:spLocks noGrp="1"/>
          </p:cNvSpPr>
          <p:nvPr>
            <p:ph type="body" idx="1"/>
          </p:nvPr>
        </p:nvSpPr>
        <p:spPr>
          <a:xfrm>
            <a:off x="937260" y="3410427"/>
            <a:ext cx="7498080" cy="2790349"/>
          </a:xfrm>
          <a:prstGeom prst="rect">
            <a:avLst/>
          </a:prstGeom>
          <a:noFill/>
          <a:ln>
            <a:noFill/>
          </a:ln>
        </p:spPr>
        <p:txBody>
          <a:bodyPr wrap="square" lIns="94025" tIns="47000" rIns="94025" bIns="47000" anchor="t" anchorCtr="0">
            <a:noAutofit/>
          </a:bodyPr>
          <a:lstStyle/>
          <a:p>
            <a:pPr marL="0" marR="0" lvl="0" indent="0" algn="l" rtl="0">
              <a:spcBef>
                <a:spcPts val="0"/>
              </a:spcBef>
              <a:buNone/>
            </a:pPr>
            <a:r>
              <a:rPr lang="en-US" sz="1200" b="0" i="0" u="none" strike="noStrike" cap="none">
                <a:solidFill>
                  <a:schemeClr val="dk1"/>
                </a:solidFill>
                <a:latin typeface="Calibri"/>
                <a:ea typeface="Calibri"/>
                <a:cs typeface="Calibri"/>
                <a:sym typeface="Calibri"/>
              </a:rPr>
              <a:t>I would like to drop the “revolution” concept from the discussion and take a more iterative approach. </a:t>
            </a:r>
          </a:p>
          <a:p>
            <a:pPr marL="0" marR="0" lvl="0" indent="0" algn="l" rtl="0">
              <a:spcBef>
                <a:spcPts val="0"/>
              </a:spcBef>
              <a:buNone/>
            </a:pPr>
            <a:r>
              <a:rPr lang="en-US" sz="1200" b="0" i="0" u="none" strike="noStrike" cap="none">
                <a:solidFill>
                  <a:schemeClr val="dk1"/>
                </a:solidFill>
                <a:latin typeface="Calibri"/>
                <a:ea typeface="Calibri"/>
                <a:cs typeface="Calibri"/>
                <a:sym typeface="Calibri"/>
              </a:rPr>
              <a:t>There was gradual change taking place over HUNDREDS of years. </a:t>
            </a:r>
          </a:p>
          <a:p>
            <a:pPr marL="0" marR="0" lvl="0" indent="0" algn="l" rtl="0">
              <a:spcBef>
                <a:spcPts val="0"/>
              </a:spcBef>
              <a:buNone/>
            </a:pPr>
            <a:r>
              <a:rPr lang="en-US" sz="1200" b="0" i="0" u="none" strike="noStrike" cap="none">
                <a:solidFill>
                  <a:schemeClr val="dk1"/>
                </a:solidFill>
                <a:latin typeface="Calibri"/>
                <a:ea typeface="Calibri"/>
                <a:cs typeface="Calibri"/>
                <a:sym typeface="Calibri"/>
              </a:rPr>
              <a:t>There is nothing SUDDEN about hundreds of years. </a:t>
            </a:r>
          </a:p>
          <a:p>
            <a:pPr marL="0" marR="0" lvl="0" indent="0" algn="l" rtl="0">
              <a:spcBef>
                <a:spcPts val="0"/>
              </a:spcBef>
              <a:buNone/>
            </a:pPr>
            <a:r>
              <a:rPr lang="en-US" sz="1200" b="0" i="0" u="none" strike="noStrike" cap="none">
                <a:solidFill>
                  <a:schemeClr val="dk1"/>
                </a:solidFill>
                <a:latin typeface="Calibri"/>
                <a:ea typeface="Calibri"/>
                <a:cs typeface="Calibri"/>
                <a:sym typeface="Calibri"/>
              </a:rPr>
              <a:t>The adoption of the hoplite arms and armor started somewhere around the collapse of the Mycenean Kings and the beginning of the Greek Dark Age and ended with Alexander’s Macedonian phalanx. </a:t>
            </a:r>
          </a:p>
          <a:p>
            <a:pPr marL="0" marR="0" lvl="0" indent="0" algn="l" rtl="0">
              <a:spcBef>
                <a:spcPts val="0"/>
              </a:spcBef>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None/>
            </a:pPr>
            <a:endParaRPr sz="1200" b="0" i="0" u="none" strike="noStrike" cap="none">
              <a:solidFill>
                <a:schemeClr val="dk1"/>
              </a:solidFill>
              <a:latin typeface="Calibri"/>
              <a:ea typeface="Calibri"/>
              <a:cs typeface="Calibri"/>
              <a:sym typeface="Calibri"/>
            </a:endParaRPr>
          </a:p>
        </p:txBody>
      </p:sp>
      <p:sp>
        <p:nvSpPr>
          <p:cNvPr id="342" name="Shape 342"/>
          <p:cNvSpPr txBox="1">
            <a:spLocks noGrp="1"/>
          </p:cNvSpPr>
          <p:nvPr>
            <p:ph type="sldNum" idx="12"/>
          </p:nvPr>
        </p:nvSpPr>
        <p:spPr>
          <a:xfrm>
            <a:off x="5308971" y="6731041"/>
            <a:ext cx="4061460" cy="355559"/>
          </a:xfrm>
          <a:prstGeom prst="rect">
            <a:avLst/>
          </a:prstGeom>
          <a:noFill/>
          <a:ln>
            <a:noFill/>
          </a:ln>
        </p:spPr>
        <p:txBody>
          <a:bodyPr wrap="square" lIns="94025" tIns="47000" rIns="94025" bIns="47000" anchor="b" anchorCtr="0">
            <a:noAutofit/>
          </a:bodyPr>
          <a:lstStyle/>
          <a:p>
            <a:pPr marL="0" marR="0" lvl="0" indent="0" algn="r" rtl="0">
              <a:spcBef>
                <a:spcPts val="0"/>
              </a:spcBef>
              <a:buNone/>
            </a:pPr>
            <a:fld id="{00000000-1234-1234-1234-123412341234}" type="slidenum">
              <a:rPr lang="en-US" sz="1200" b="0" i="0" u="none" strike="noStrike" cap="none">
                <a:solidFill>
                  <a:schemeClr val="dk1"/>
                </a:solidFill>
                <a:latin typeface="Calibri"/>
                <a:ea typeface="Calibri"/>
                <a:cs typeface="Calibri"/>
                <a:sym typeface="Calibri"/>
              </a:rPr>
              <a:t>28</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Shape 347"/>
          <p:cNvSpPr>
            <a:spLocks noGrp="1" noRot="1" noChangeAspect="1"/>
          </p:cNvSpPr>
          <p:nvPr>
            <p:ph type="sldImg" idx="2"/>
          </p:nvPr>
        </p:nvSpPr>
        <p:spPr>
          <a:xfrm>
            <a:off x="2562225" y="885825"/>
            <a:ext cx="4248150" cy="23907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48" name="Shape 348"/>
          <p:cNvSpPr txBox="1">
            <a:spLocks noGrp="1"/>
          </p:cNvSpPr>
          <p:nvPr>
            <p:ph type="body" idx="1"/>
          </p:nvPr>
        </p:nvSpPr>
        <p:spPr>
          <a:xfrm>
            <a:off x="937260" y="3410427"/>
            <a:ext cx="7498080" cy="2790349"/>
          </a:xfrm>
          <a:prstGeom prst="rect">
            <a:avLst/>
          </a:prstGeom>
          <a:noFill/>
          <a:ln>
            <a:noFill/>
          </a:ln>
        </p:spPr>
        <p:txBody>
          <a:bodyPr wrap="square" lIns="94025" tIns="47000" rIns="94025" bIns="47000" anchor="t" anchorCtr="0">
            <a:noAutofit/>
          </a:bodyPr>
          <a:lstStyle/>
          <a:p>
            <a:pPr marL="0" marR="0" lvl="0" indent="0" algn="l" rtl="0">
              <a:spcBef>
                <a:spcPts val="0"/>
              </a:spcBef>
              <a:buNone/>
            </a:pPr>
            <a:r>
              <a:rPr lang="en-US" sz="1200" b="0" i="0" u="none" strike="noStrike" cap="none">
                <a:solidFill>
                  <a:schemeClr val="dk1"/>
                </a:solidFill>
                <a:latin typeface="Calibri"/>
                <a:ea typeface="Calibri"/>
                <a:cs typeface="Calibri"/>
                <a:sym typeface="Calibri"/>
              </a:rPr>
              <a:t>Improvements in farming and growth in private mercenary expeditions which lead to wealth creation. </a:t>
            </a:r>
          </a:p>
          <a:p>
            <a:pPr marL="0" marR="0" lvl="0" indent="0" algn="l" rtl="0">
              <a:spcBef>
                <a:spcPts val="0"/>
              </a:spcBef>
              <a:buNone/>
            </a:pPr>
            <a:r>
              <a:rPr lang="en-US" sz="1200" b="0" i="0" u="none" strike="noStrike" cap="none">
                <a:solidFill>
                  <a:schemeClr val="dk1"/>
                </a:solidFill>
                <a:latin typeface="Calibri"/>
                <a:ea typeface="Calibri"/>
                <a:cs typeface="Calibri"/>
                <a:sym typeface="Calibri"/>
              </a:rPr>
              <a:t>In order to afford the cost of the panoply, new wealth had to be created. </a:t>
            </a:r>
          </a:p>
          <a:p>
            <a:pPr marL="0" marR="0" lvl="0" indent="0" algn="l" rtl="0">
              <a:spcBef>
                <a:spcPts val="0"/>
              </a:spcBef>
              <a:buNone/>
            </a:pPr>
            <a:r>
              <a:rPr lang="en-US" sz="1200" b="0" i="0" u="none" strike="noStrike" cap="none">
                <a:solidFill>
                  <a:schemeClr val="dk1"/>
                </a:solidFill>
                <a:latin typeface="Calibri"/>
                <a:ea typeface="Calibri"/>
                <a:cs typeface="Calibri"/>
                <a:sym typeface="Calibri"/>
              </a:rPr>
              <a:t>Hanson believes this wealth was created by a rise of a farmer class who demanded voting rights in return for military service. </a:t>
            </a:r>
          </a:p>
          <a:p>
            <a:pPr marL="0" marR="0" lvl="0" indent="0" algn="l" rtl="0">
              <a:spcBef>
                <a:spcPts val="0"/>
              </a:spcBef>
              <a:buNone/>
            </a:pPr>
            <a:r>
              <a:rPr lang="en-US" sz="1200" b="0" i="0" u="none" strike="noStrike" cap="none">
                <a:solidFill>
                  <a:schemeClr val="dk1"/>
                </a:solidFill>
                <a:latin typeface="Calibri"/>
                <a:ea typeface="Calibri"/>
                <a:cs typeface="Calibri"/>
                <a:sym typeface="Calibri"/>
              </a:rPr>
              <a:t>Van Wees believes the wealth was already in the hands of the aristocratic leisure class. </a:t>
            </a:r>
          </a:p>
          <a:p>
            <a:pPr marL="0" marR="0" lvl="0" indent="0" algn="l" rtl="0">
              <a:spcBef>
                <a:spcPts val="0"/>
              </a:spcBef>
              <a:buNone/>
            </a:pPr>
            <a:r>
              <a:rPr lang="en-US" sz="1200" b="0" i="0" u="none" strike="noStrike" cap="none">
                <a:solidFill>
                  <a:schemeClr val="dk1"/>
                </a:solidFill>
                <a:latin typeface="Calibri"/>
                <a:ea typeface="Calibri"/>
                <a:cs typeface="Calibri"/>
                <a:sym typeface="Calibri"/>
              </a:rPr>
              <a:t>Hale believes this wealth was created by traders, raiders, and mercenaries returning home from overseas expeditions in the Near East flush with wealth gained from their exploits. </a:t>
            </a:r>
          </a:p>
          <a:p>
            <a:pPr marL="0" marR="0" lvl="0" indent="0" algn="l" rtl="0">
              <a:spcBef>
                <a:spcPts val="0"/>
              </a:spcBef>
              <a:buNone/>
            </a:pPr>
            <a:r>
              <a:rPr lang="en-US" sz="1200" b="0" i="0" u="none" strike="noStrike" cap="none">
                <a:solidFill>
                  <a:schemeClr val="dk1"/>
                </a:solidFill>
                <a:latin typeface="Calibri"/>
                <a:ea typeface="Calibri"/>
                <a:cs typeface="Calibri"/>
                <a:sym typeface="Calibri"/>
              </a:rPr>
              <a:t>As more people could afford the hoplite arms and armor, here was a gradual shift from the open order battle favored by Hans van Wees to the phalanx.</a:t>
            </a:r>
          </a:p>
          <a:p>
            <a:pPr marL="0" marR="0" lvl="0" indent="0" algn="l" rtl="0">
              <a:spcBef>
                <a:spcPts val="0"/>
              </a:spcBef>
              <a:buNone/>
            </a:pPr>
            <a:r>
              <a:rPr lang="en-US" sz="1200" b="0" i="0" u="none" strike="noStrike" cap="none">
                <a:solidFill>
                  <a:schemeClr val="dk1"/>
                </a:solidFill>
                <a:latin typeface="Calibri"/>
                <a:ea typeface="Calibri"/>
                <a:cs typeface="Calibri"/>
                <a:sym typeface="Calibri"/>
              </a:rPr>
              <a:t>Hale’s mercenary returned home to join the phalanx of his polis and also demanded voting rights.</a:t>
            </a:r>
          </a:p>
          <a:p>
            <a:pPr marL="0" marR="0" lvl="0" indent="0" algn="l" rtl="0">
              <a:spcBef>
                <a:spcPts val="0"/>
              </a:spcBef>
              <a:buNone/>
            </a:pPr>
            <a:r>
              <a:rPr lang="en-US" sz="1200" b="0" i="0" u="none" strike="noStrike" cap="none">
                <a:solidFill>
                  <a:schemeClr val="dk1"/>
                </a:solidFill>
                <a:latin typeface="Calibri"/>
                <a:ea typeface="Calibri"/>
                <a:cs typeface="Calibri"/>
                <a:sym typeface="Calibri"/>
              </a:rPr>
              <a:t>The hoplite was a combination of militia man, entrepreneur (farmer or professional soldier for hire) and VOTER. </a:t>
            </a:r>
          </a:p>
          <a:p>
            <a:pPr marL="0" marR="0" lvl="0" indent="0" algn="l" rtl="0">
              <a:spcBef>
                <a:spcPts val="0"/>
              </a:spcBef>
              <a:buNone/>
            </a:pPr>
            <a:r>
              <a:rPr lang="en-US" sz="1200" b="0" i="0" u="none" strike="noStrike" cap="none">
                <a:solidFill>
                  <a:schemeClr val="dk1"/>
                </a:solidFill>
                <a:latin typeface="Calibri"/>
                <a:ea typeface="Calibri"/>
                <a:cs typeface="Calibri"/>
                <a:sym typeface="Calibri"/>
              </a:rPr>
              <a:t>This rise of the hoplites lead to changes in the political structures of ancient Greece and the rise of poleis. </a:t>
            </a:r>
          </a:p>
          <a:p>
            <a:pPr marL="0" marR="0" lvl="0" indent="0" algn="l" rtl="0">
              <a:spcBef>
                <a:spcPts val="0"/>
              </a:spcBef>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None/>
            </a:pPr>
            <a:endParaRPr sz="1200" b="0" i="0" u="none" strike="noStrike" cap="none">
              <a:solidFill>
                <a:schemeClr val="dk1"/>
              </a:solidFill>
              <a:latin typeface="Calibri"/>
              <a:ea typeface="Calibri"/>
              <a:cs typeface="Calibri"/>
              <a:sym typeface="Calibri"/>
            </a:endParaRPr>
          </a:p>
        </p:txBody>
      </p:sp>
      <p:sp>
        <p:nvSpPr>
          <p:cNvPr id="349" name="Shape 349"/>
          <p:cNvSpPr txBox="1">
            <a:spLocks noGrp="1"/>
          </p:cNvSpPr>
          <p:nvPr>
            <p:ph type="sldNum" idx="12"/>
          </p:nvPr>
        </p:nvSpPr>
        <p:spPr>
          <a:xfrm>
            <a:off x="5308971" y="6731041"/>
            <a:ext cx="4061460" cy="355559"/>
          </a:xfrm>
          <a:prstGeom prst="rect">
            <a:avLst/>
          </a:prstGeom>
          <a:noFill/>
          <a:ln>
            <a:noFill/>
          </a:ln>
        </p:spPr>
        <p:txBody>
          <a:bodyPr wrap="square" lIns="94025" tIns="47000" rIns="94025" bIns="47000" anchor="b" anchorCtr="0">
            <a:noAutofit/>
          </a:bodyPr>
          <a:lstStyle/>
          <a:p>
            <a:pPr marL="0" marR="0" lvl="0" indent="0" algn="r" rtl="0">
              <a:spcBef>
                <a:spcPts val="0"/>
              </a:spcBef>
              <a:buNone/>
            </a:pPr>
            <a:fld id="{00000000-1234-1234-1234-123412341234}" type="slidenum">
              <a:rPr lang="en-US" sz="1200" b="0" i="0" u="none" strike="noStrike" cap="none">
                <a:solidFill>
                  <a:schemeClr val="dk1"/>
                </a:solidFill>
                <a:latin typeface="Calibri"/>
                <a:ea typeface="Calibri"/>
                <a:cs typeface="Calibri"/>
                <a:sym typeface="Calibri"/>
              </a:rPr>
              <a:t>29</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Shape 152"/>
          <p:cNvSpPr>
            <a:spLocks noGrp="1" noRot="1" noChangeAspect="1"/>
          </p:cNvSpPr>
          <p:nvPr>
            <p:ph type="sldImg" idx="2"/>
          </p:nvPr>
        </p:nvSpPr>
        <p:spPr>
          <a:xfrm>
            <a:off x="2562225" y="885825"/>
            <a:ext cx="4248150" cy="23907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53" name="Shape 153"/>
          <p:cNvSpPr txBox="1">
            <a:spLocks noGrp="1"/>
          </p:cNvSpPr>
          <p:nvPr>
            <p:ph type="body" idx="1"/>
          </p:nvPr>
        </p:nvSpPr>
        <p:spPr>
          <a:xfrm>
            <a:off x="937260" y="3410427"/>
            <a:ext cx="7498080" cy="2790349"/>
          </a:xfrm>
          <a:prstGeom prst="rect">
            <a:avLst/>
          </a:prstGeom>
          <a:noFill/>
          <a:ln>
            <a:noFill/>
          </a:ln>
        </p:spPr>
        <p:txBody>
          <a:bodyPr wrap="square" lIns="94025" tIns="47000" rIns="94025" bIns="47000" anchor="t" anchorCtr="0">
            <a:noAutofit/>
          </a:bodyPr>
          <a:lstStyle/>
          <a:p>
            <a:pPr marL="0" marR="0" lvl="0" indent="0" algn="l" rtl="0">
              <a:spcBef>
                <a:spcPts val="0"/>
              </a:spcBef>
              <a:buNone/>
            </a:pPr>
            <a:r>
              <a:rPr lang="en-US" sz="1200" b="0" i="0" u="none" strike="noStrike" cap="none">
                <a:solidFill>
                  <a:schemeClr val="dk1"/>
                </a:solidFill>
                <a:latin typeface="Calibri"/>
                <a:ea typeface="Calibri"/>
                <a:cs typeface="Calibri"/>
                <a:sym typeface="Calibri"/>
              </a:rPr>
              <a:t>In 2012, I found Donald Kagan’s </a:t>
            </a:r>
            <a:r>
              <a:rPr lang="en-US" sz="1200" b="0" i="1" u="none" strike="noStrike" cap="none">
                <a:solidFill>
                  <a:schemeClr val="dk1"/>
                </a:solidFill>
                <a:latin typeface="Calibri"/>
                <a:ea typeface="Calibri"/>
                <a:cs typeface="Calibri"/>
                <a:sym typeface="Calibri"/>
              </a:rPr>
              <a:t>Introduction to Ancient Greek History </a:t>
            </a:r>
            <a:r>
              <a:rPr lang="en-US" sz="1200" b="0" i="0" u="none" strike="noStrike" cap="none">
                <a:solidFill>
                  <a:schemeClr val="dk1"/>
                </a:solidFill>
                <a:latin typeface="Calibri"/>
                <a:ea typeface="Calibri"/>
                <a:cs typeface="Calibri"/>
                <a:sym typeface="Calibri"/>
              </a:rPr>
              <a:t>lectures from Yale while rehabbing from back surgery. </a:t>
            </a:r>
          </a:p>
          <a:p>
            <a:pPr marL="0" marR="0" lvl="0" indent="0" algn="l" rtl="0">
              <a:spcBef>
                <a:spcPts val="0"/>
              </a:spcBef>
              <a:buNone/>
            </a:pPr>
            <a:r>
              <a:rPr lang="en-US" sz="1200" b="0" i="0" u="none" strike="noStrike" cap="none">
                <a:solidFill>
                  <a:schemeClr val="dk1"/>
                </a:solidFill>
                <a:latin typeface="Calibri"/>
                <a:ea typeface="Calibri"/>
                <a:cs typeface="Calibri"/>
                <a:sym typeface="Calibri"/>
              </a:rPr>
              <a:t>My rehab consisted of walking. So…</a:t>
            </a:r>
          </a:p>
          <a:p>
            <a:pPr marL="0" marR="0" lvl="0" indent="0" algn="l" rtl="0">
              <a:spcBef>
                <a:spcPts val="0"/>
              </a:spcBef>
              <a:buNone/>
            </a:pPr>
            <a:r>
              <a:rPr lang="en-US" sz="1200" b="0" i="0" u="none" strike="noStrike" cap="none">
                <a:solidFill>
                  <a:schemeClr val="dk1"/>
                </a:solidFill>
                <a:latin typeface="Calibri"/>
                <a:ea typeface="Calibri"/>
                <a:cs typeface="Calibri"/>
                <a:sym typeface="Calibri"/>
              </a:rPr>
              <a:t>I downloaded the lectures onto my phone and away I went.</a:t>
            </a:r>
          </a:p>
          <a:p>
            <a:pPr marL="0" marR="0" lvl="0" indent="0" algn="l" rtl="0">
              <a:spcBef>
                <a:spcPts val="0"/>
              </a:spcBef>
              <a:buNone/>
            </a:pPr>
            <a:r>
              <a:rPr lang="en-US" sz="1200" b="0" i="0" u="none" strike="noStrike" cap="none">
                <a:solidFill>
                  <a:schemeClr val="dk1"/>
                </a:solidFill>
                <a:latin typeface="Calibri"/>
                <a:ea typeface="Calibri"/>
                <a:cs typeface="Calibri"/>
                <a:sym typeface="Calibri"/>
              </a:rPr>
              <a:t>I became a HUGE fan of Donald Kagan. </a:t>
            </a:r>
          </a:p>
          <a:p>
            <a:pPr marL="0" marR="0" lvl="0" indent="0" algn="l" rtl="0">
              <a:spcBef>
                <a:spcPts val="0"/>
              </a:spcBef>
              <a:buNone/>
            </a:pPr>
            <a:r>
              <a:rPr lang="en-US" sz="1200" b="0" i="0" u="none" strike="noStrike" cap="none">
                <a:solidFill>
                  <a:schemeClr val="dk1"/>
                </a:solidFill>
                <a:latin typeface="Calibri"/>
                <a:ea typeface="Calibri"/>
                <a:cs typeface="Calibri"/>
                <a:sym typeface="Calibri"/>
              </a:rPr>
              <a:t>In 2008, Kagan put on a conference at Yale that gathered the leading thinkers in the debate around the influence hoplites had in the rise of the Greek Polis. </a:t>
            </a:r>
          </a:p>
          <a:p>
            <a:pPr marL="0" marR="0" lvl="0" indent="0" algn="l" rtl="0">
              <a:spcBef>
                <a:spcPts val="0"/>
              </a:spcBef>
              <a:buNone/>
            </a:pPr>
            <a:r>
              <a:rPr lang="en-US" sz="1200" b="0" i="0" u="none" strike="noStrike" cap="none">
                <a:solidFill>
                  <a:schemeClr val="dk1"/>
                </a:solidFill>
                <a:latin typeface="Calibri"/>
                <a:ea typeface="Calibri"/>
                <a:cs typeface="Calibri"/>
                <a:sym typeface="Calibri"/>
              </a:rPr>
              <a:t>This is referred to as the hoplite orthodoxy or the hoplite narrative. </a:t>
            </a:r>
          </a:p>
          <a:p>
            <a:pPr marL="0" marR="0" lvl="0" indent="0" algn="l" rtl="0">
              <a:spcBef>
                <a:spcPts val="0"/>
              </a:spcBef>
              <a:buNone/>
            </a:pPr>
            <a:r>
              <a:rPr lang="en-US" sz="1200" b="0" i="0" u="none" strike="noStrike" cap="none">
                <a:solidFill>
                  <a:schemeClr val="dk1"/>
                </a:solidFill>
                <a:latin typeface="Calibri"/>
                <a:ea typeface="Calibri"/>
                <a:cs typeface="Calibri"/>
                <a:sym typeface="Calibri"/>
              </a:rPr>
              <a:t>In 2013, Kagan published </a:t>
            </a:r>
            <a:r>
              <a:rPr lang="en-US" sz="1200" b="0" i="1" u="none" strike="noStrike" cap="none">
                <a:solidFill>
                  <a:schemeClr val="dk1"/>
                </a:solidFill>
                <a:latin typeface="Calibri"/>
                <a:ea typeface="Calibri"/>
                <a:cs typeface="Calibri"/>
                <a:sym typeface="Calibri"/>
              </a:rPr>
              <a:t>Men of Bronze.</a:t>
            </a:r>
          </a:p>
          <a:p>
            <a:pPr marL="0" marR="0" lvl="0" indent="0" algn="l" rtl="0">
              <a:spcBef>
                <a:spcPts val="0"/>
              </a:spcBef>
              <a:buNone/>
            </a:pPr>
            <a:r>
              <a:rPr lang="en-US" sz="1200" b="0" i="0" u="none" strike="noStrike" cap="none">
                <a:solidFill>
                  <a:schemeClr val="dk1"/>
                </a:solidFill>
                <a:latin typeface="Calibri"/>
                <a:ea typeface="Calibri"/>
                <a:cs typeface="Calibri"/>
                <a:sym typeface="Calibri"/>
              </a:rPr>
              <a:t>MoB It is a collection of the positions detailed from that conference.</a:t>
            </a:r>
          </a:p>
          <a:p>
            <a:pPr marL="0" marR="0" lvl="0" indent="0" algn="l" rtl="0">
              <a:spcBef>
                <a:spcPts val="0"/>
              </a:spcBef>
              <a:buNone/>
            </a:pPr>
            <a:r>
              <a:rPr lang="en-US" sz="1200" b="0" i="0" u="none" strike="noStrike" cap="none">
                <a:solidFill>
                  <a:schemeClr val="dk1"/>
                </a:solidFill>
                <a:latin typeface="Calibri"/>
                <a:ea typeface="Calibri"/>
                <a:cs typeface="Calibri"/>
                <a:sym typeface="Calibri"/>
              </a:rPr>
              <a:t>And it has had a big impact on me. </a:t>
            </a:r>
          </a:p>
        </p:txBody>
      </p:sp>
      <p:sp>
        <p:nvSpPr>
          <p:cNvPr id="154" name="Shape 154"/>
          <p:cNvSpPr txBox="1">
            <a:spLocks noGrp="1"/>
          </p:cNvSpPr>
          <p:nvPr>
            <p:ph type="sldNum" idx="12"/>
          </p:nvPr>
        </p:nvSpPr>
        <p:spPr>
          <a:xfrm>
            <a:off x="5308971" y="6731041"/>
            <a:ext cx="4061460" cy="355559"/>
          </a:xfrm>
          <a:prstGeom prst="rect">
            <a:avLst/>
          </a:prstGeom>
          <a:noFill/>
          <a:ln>
            <a:noFill/>
          </a:ln>
        </p:spPr>
        <p:txBody>
          <a:bodyPr wrap="square" lIns="94025" tIns="47000" rIns="94025" bIns="47000" anchor="b" anchorCtr="0">
            <a:noAutofit/>
          </a:bodyPr>
          <a:lstStyle/>
          <a:p>
            <a:pPr marL="0" marR="0" lvl="0" indent="0" algn="r" rtl="0">
              <a:spcBef>
                <a:spcPts val="0"/>
              </a:spcBef>
              <a:buNone/>
            </a:pPr>
            <a:fld id="{00000000-1234-1234-1234-123412341234}" type="slidenum">
              <a:rPr lang="en-US" sz="1200" b="0" i="0" u="none" strike="noStrike" cap="none">
                <a:solidFill>
                  <a:schemeClr val="dk1"/>
                </a:solidFill>
                <a:latin typeface="Calibri"/>
                <a:ea typeface="Calibri"/>
                <a:cs typeface="Calibri"/>
                <a:sym typeface="Calibri"/>
              </a:rPr>
              <a:t>3</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Shape 353"/>
          <p:cNvSpPr>
            <a:spLocks noGrp="1" noRot="1" noChangeAspect="1"/>
          </p:cNvSpPr>
          <p:nvPr>
            <p:ph type="sldImg" idx="2"/>
          </p:nvPr>
        </p:nvSpPr>
        <p:spPr>
          <a:xfrm>
            <a:off x="2562225" y="885825"/>
            <a:ext cx="4248150" cy="23907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54" name="Shape 354"/>
          <p:cNvSpPr txBox="1">
            <a:spLocks noGrp="1"/>
          </p:cNvSpPr>
          <p:nvPr>
            <p:ph type="body" idx="1"/>
          </p:nvPr>
        </p:nvSpPr>
        <p:spPr>
          <a:xfrm>
            <a:off x="937260" y="3410427"/>
            <a:ext cx="7498080" cy="2790349"/>
          </a:xfrm>
          <a:prstGeom prst="rect">
            <a:avLst/>
          </a:prstGeom>
          <a:noFill/>
          <a:ln>
            <a:noFill/>
          </a:ln>
        </p:spPr>
        <p:txBody>
          <a:bodyPr wrap="square" lIns="94025" tIns="47000" rIns="94025" bIns="47000" anchor="t" anchorCtr="0">
            <a:noAutofit/>
          </a:bodyPr>
          <a:lstStyle/>
          <a:p>
            <a:pPr marL="0" marR="0" lvl="0" indent="0" algn="l" rtl="0">
              <a:spcBef>
                <a:spcPts val="0"/>
              </a:spcBef>
              <a:buNone/>
            </a:pPr>
            <a:r>
              <a:rPr lang="en-US" sz="1200" b="0" i="0" u="none" strike="noStrike" cap="none">
                <a:solidFill>
                  <a:schemeClr val="dk1"/>
                </a:solidFill>
                <a:latin typeface="Calibri"/>
                <a:ea typeface="Calibri"/>
                <a:cs typeface="Calibri"/>
                <a:sym typeface="Calibri"/>
              </a:rPr>
              <a:t>Hale even supports my model. ☺</a:t>
            </a:r>
          </a:p>
          <a:p>
            <a:pPr marL="0" marR="0" lvl="0" indent="0" algn="l" rtl="0">
              <a:spcBef>
                <a:spcPts val="0"/>
              </a:spcBef>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None/>
            </a:pPr>
            <a:r>
              <a:rPr lang="en-US" sz="1200" b="0" i="0" u="none" strike="noStrike" cap="none">
                <a:solidFill>
                  <a:schemeClr val="dk1"/>
                </a:solidFill>
                <a:latin typeface="Calibri"/>
                <a:ea typeface="Calibri"/>
                <a:cs typeface="Calibri"/>
                <a:sym typeface="Calibri"/>
              </a:rPr>
              <a:t>The debate continues. There is no clear definitive answer. </a:t>
            </a:r>
          </a:p>
          <a:p>
            <a:pPr marL="0" marR="0" lvl="0" indent="0" algn="l" rtl="0">
              <a:spcBef>
                <a:spcPts val="0"/>
              </a:spcBef>
              <a:buNone/>
            </a:pPr>
            <a:r>
              <a:rPr lang="en-US" sz="1200" b="1" i="0" u="none" strike="noStrike" cap="none">
                <a:solidFill>
                  <a:schemeClr val="dk1"/>
                </a:solidFill>
                <a:latin typeface="Calibri"/>
                <a:ea typeface="Calibri"/>
                <a:cs typeface="Calibri"/>
                <a:sym typeface="Calibri"/>
              </a:rPr>
              <a:t>The big challenge is that we can only infer from conflicting sources. </a:t>
            </a:r>
          </a:p>
          <a:p>
            <a:pPr marL="0" marR="0" lvl="0" indent="0" algn="l" rtl="0">
              <a:spcBef>
                <a:spcPts val="0"/>
              </a:spcBef>
              <a:buNone/>
            </a:pPr>
            <a:r>
              <a:rPr lang="en-US" sz="1200" b="1" i="0" u="none" strike="noStrike" cap="none">
                <a:solidFill>
                  <a:schemeClr val="dk1"/>
                </a:solidFill>
                <a:latin typeface="Calibri"/>
                <a:ea typeface="Calibri"/>
                <a:cs typeface="Calibri"/>
                <a:sym typeface="Calibri"/>
              </a:rPr>
              <a:t>I am afraid we might not ever know what REALLY happened. </a:t>
            </a:r>
          </a:p>
          <a:p>
            <a:pPr marL="0" marR="0" lvl="0" indent="0" algn="l" rtl="0">
              <a:spcBef>
                <a:spcPts val="0"/>
              </a:spcBef>
              <a:buNone/>
            </a:pPr>
            <a:endParaRPr sz="1200" b="1" i="0" u="none" strike="noStrike" cap="none">
              <a:solidFill>
                <a:schemeClr val="dk1"/>
              </a:solidFill>
              <a:latin typeface="Calibri"/>
              <a:ea typeface="Calibri"/>
              <a:cs typeface="Calibri"/>
              <a:sym typeface="Calibri"/>
            </a:endParaRPr>
          </a:p>
        </p:txBody>
      </p:sp>
      <p:sp>
        <p:nvSpPr>
          <p:cNvPr id="355" name="Shape 355"/>
          <p:cNvSpPr txBox="1">
            <a:spLocks noGrp="1"/>
          </p:cNvSpPr>
          <p:nvPr>
            <p:ph type="sldNum" idx="12"/>
          </p:nvPr>
        </p:nvSpPr>
        <p:spPr>
          <a:xfrm>
            <a:off x="5308971" y="6731041"/>
            <a:ext cx="4061460" cy="355559"/>
          </a:xfrm>
          <a:prstGeom prst="rect">
            <a:avLst/>
          </a:prstGeom>
          <a:noFill/>
          <a:ln>
            <a:noFill/>
          </a:ln>
        </p:spPr>
        <p:txBody>
          <a:bodyPr wrap="square" lIns="94025" tIns="47000" rIns="94025" bIns="47000" anchor="b" anchorCtr="0">
            <a:noAutofit/>
          </a:bodyPr>
          <a:lstStyle/>
          <a:p>
            <a:pPr marL="0" marR="0" lvl="0" indent="0" algn="r" rtl="0">
              <a:spcBef>
                <a:spcPts val="0"/>
              </a:spcBef>
              <a:buNone/>
            </a:pPr>
            <a:fld id="{00000000-1234-1234-1234-123412341234}" type="slidenum">
              <a:rPr lang="en-US" sz="1200" b="0" i="0" u="none" strike="noStrike" cap="none">
                <a:solidFill>
                  <a:schemeClr val="dk1"/>
                </a:solidFill>
                <a:latin typeface="Calibri"/>
                <a:ea typeface="Calibri"/>
                <a:cs typeface="Calibri"/>
                <a:sym typeface="Calibri"/>
              </a:rPr>
              <a:t>30</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Shape 360"/>
          <p:cNvSpPr>
            <a:spLocks noGrp="1" noRot="1" noChangeAspect="1"/>
          </p:cNvSpPr>
          <p:nvPr>
            <p:ph type="sldImg" idx="2"/>
          </p:nvPr>
        </p:nvSpPr>
        <p:spPr>
          <a:xfrm>
            <a:off x="2562225" y="885825"/>
            <a:ext cx="4248150" cy="23907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61" name="Shape 361"/>
          <p:cNvSpPr txBox="1">
            <a:spLocks noGrp="1"/>
          </p:cNvSpPr>
          <p:nvPr>
            <p:ph type="body" idx="1"/>
          </p:nvPr>
        </p:nvSpPr>
        <p:spPr>
          <a:xfrm>
            <a:off x="937260" y="3410427"/>
            <a:ext cx="7498080" cy="2790349"/>
          </a:xfrm>
          <a:prstGeom prst="rect">
            <a:avLst/>
          </a:prstGeom>
          <a:noFill/>
          <a:ln>
            <a:noFill/>
          </a:ln>
        </p:spPr>
        <p:txBody>
          <a:bodyPr wrap="square" lIns="94025" tIns="47000" rIns="94025" bIns="47000" anchor="t" anchorCtr="0">
            <a:noAutofit/>
          </a:bodyPr>
          <a:lstStyle/>
          <a:p>
            <a:pPr marL="0" marR="0" lvl="0" indent="0" algn="l" rtl="0">
              <a:spcBef>
                <a:spcPts val="0"/>
              </a:spcBef>
              <a:buNone/>
            </a:pPr>
            <a:endParaRPr sz="1200" b="0" i="0" u="none" strike="noStrike" cap="none">
              <a:solidFill>
                <a:schemeClr val="dk1"/>
              </a:solidFill>
              <a:latin typeface="Calibri"/>
              <a:ea typeface="Calibri"/>
              <a:cs typeface="Calibri"/>
              <a:sym typeface="Calibri"/>
            </a:endParaRPr>
          </a:p>
        </p:txBody>
      </p:sp>
      <p:sp>
        <p:nvSpPr>
          <p:cNvPr id="362" name="Shape 362"/>
          <p:cNvSpPr txBox="1">
            <a:spLocks noGrp="1"/>
          </p:cNvSpPr>
          <p:nvPr>
            <p:ph type="sldNum" idx="12"/>
          </p:nvPr>
        </p:nvSpPr>
        <p:spPr>
          <a:xfrm>
            <a:off x="5308971" y="6731041"/>
            <a:ext cx="4061460" cy="355559"/>
          </a:xfrm>
          <a:prstGeom prst="rect">
            <a:avLst/>
          </a:prstGeom>
          <a:noFill/>
          <a:ln>
            <a:noFill/>
          </a:ln>
        </p:spPr>
        <p:txBody>
          <a:bodyPr wrap="square" lIns="94025" tIns="47000" rIns="94025" bIns="47000" anchor="b" anchorCtr="0">
            <a:noAutofit/>
          </a:bodyPr>
          <a:lstStyle/>
          <a:p>
            <a:pPr marL="0" marR="0" lvl="0" indent="0" algn="r" rtl="0">
              <a:spcBef>
                <a:spcPts val="0"/>
              </a:spcBef>
              <a:buNone/>
            </a:pPr>
            <a:fld id="{00000000-1234-1234-1234-123412341234}" type="slidenum">
              <a:rPr lang="en-US" sz="1200" b="0" i="0" u="none" strike="noStrike" cap="none">
                <a:solidFill>
                  <a:schemeClr val="dk1"/>
                </a:solidFill>
                <a:latin typeface="Calibri"/>
                <a:ea typeface="Calibri"/>
                <a:cs typeface="Calibri"/>
                <a:sym typeface="Calibri"/>
              </a:rPr>
              <a:t>31</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Shape 366"/>
          <p:cNvSpPr>
            <a:spLocks noGrp="1" noRot="1" noChangeAspect="1"/>
          </p:cNvSpPr>
          <p:nvPr>
            <p:ph type="sldImg" idx="2"/>
          </p:nvPr>
        </p:nvSpPr>
        <p:spPr>
          <a:xfrm>
            <a:off x="2562225" y="885825"/>
            <a:ext cx="4248150" cy="23907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67" name="Shape 367"/>
          <p:cNvSpPr txBox="1">
            <a:spLocks noGrp="1"/>
          </p:cNvSpPr>
          <p:nvPr>
            <p:ph type="body" idx="1"/>
          </p:nvPr>
        </p:nvSpPr>
        <p:spPr>
          <a:xfrm>
            <a:off x="937260" y="3410427"/>
            <a:ext cx="7498080" cy="2790349"/>
          </a:xfrm>
          <a:prstGeom prst="rect">
            <a:avLst/>
          </a:prstGeom>
          <a:noFill/>
          <a:ln>
            <a:noFill/>
          </a:ln>
        </p:spPr>
        <p:txBody>
          <a:bodyPr wrap="square" lIns="94025" tIns="47000" rIns="94025" bIns="47000" anchor="t" anchorCtr="0">
            <a:noAutofit/>
          </a:bodyPr>
          <a:lstStyle/>
          <a:p>
            <a:pPr marL="0" marR="0" lvl="0" indent="0" algn="l" rtl="0">
              <a:spcBef>
                <a:spcPts val="0"/>
              </a:spcBef>
              <a:buNone/>
            </a:pPr>
            <a:endParaRPr sz="1200" b="0" i="0" u="none" strike="noStrike" cap="none">
              <a:solidFill>
                <a:schemeClr val="dk1"/>
              </a:solidFill>
              <a:latin typeface="Calibri"/>
              <a:ea typeface="Calibri"/>
              <a:cs typeface="Calibri"/>
              <a:sym typeface="Calibri"/>
            </a:endParaRPr>
          </a:p>
        </p:txBody>
      </p:sp>
      <p:sp>
        <p:nvSpPr>
          <p:cNvPr id="368" name="Shape 368"/>
          <p:cNvSpPr txBox="1">
            <a:spLocks noGrp="1"/>
          </p:cNvSpPr>
          <p:nvPr>
            <p:ph type="sldNum" idx="12"/>
          </p:nvPr>
        </p:nvSpPr>
        <p:spPr>
          <a:xfrm>
            <a:off x="5308971" y="6731041"/>
            <a:ext cx="4061460" cy="355559"/>
          </a:xfrm>
          <a:prstGeom prst="rect">
            <a:avLst/>
          </a:prstGeom>
          <a:noFill/>
          <a:ln>
            <a:noFill/>
          </a:ln>
        </p:spPr>
        <p:txBody>
          <a:bodyPr wrap="square" lIns="94025" tIns="47000" rIns="94025" bIns="47000" anchor="b" anchorCtr="0">
            <a:noAutofit/>
          </a:bodyPr>
          <a:lstStyle/>
          <a:p>
            <a:pPr marL="0" marR="0" lvl="0" indent="0" algn="r" rtl="0">
              <a:spcBef>
                <a:spcPts val="0"/>
              </a:spcBef>
              <a:buNone/>
            </a:pPr>
            <a:fld id="{00000000-1234-1234-1234-123412341234}" type="slidenum">
              <a:rPr lang="en-US" sz="1200" b="0" i="0" u="none" strike="noStrike" cap="none">
                <a:solidFill>
                  <a:schemeClr val="dk1"/>
                </a:solidFill>
                <a:latin typeface="Calibri"/>
                <a:ea typeface="Calibri"/>
                <a:cs typeface="Calibri"/>
                <a:sym typeface="Calibri"/>
              </a:rPr>
              <a:t>32</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Shape 160"/>
          <p:cNvSpPr>
            <a:spLocks noGrp="1" noRot="1" noChangeAspect="1"/>
          </p:cNvSpPr>
          <p:nvPr>
            <p:ph type="sldImg" idx="2"/>
          </p:nvPr>
        </p:nvSpPr>
        <p:spPr>
          <a:xfrm>
            <a:off x="2562225" y="885825"/>
            <a:ext cx="4248150" cy="23907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61" name="Shape 161"/>
          <p:cNvSpPr txBox="1">
            <a:spLocks noGrp="1"/>
          </p:cNvSpPr>
          <p:nvPr>
            <p:ph type="body" idx="1"/>
          </p:nvPr>
        </p:nvSpPr>
        <p:spPr>
          <a:xfrm>
            <a:off x="937260" y="3410427"/>
            <a:ext cx="7498080" cy="2790349"/>
          </a:xfrm>
          <a:prstGeom prst="rect">
            <a:avLst/>
          </a:prstGeom>
          <a:noFill/>
          <a:ln>
            <a:noFill/>
          </a:ln>
        </p:spPr>
        <p:txBody>
          <a:bodyPr wrap="square" lIns="94025" tIns="47000" rIns="94025" bIns="47000" anchor="t" anchorCtr="0">
            <a:noAutofit/>
          </a:bodyPr>
          <a:lstStyle/>
          <a:p>
            <a:pPr marL="0" marR="0" lvl="0" indent="0" algn="l" rtl="0">
              <a:spcBef>
                <a:spcPts val="0"/>
              </a:spcBef>
              <a:buNone/>
            </a:pPr>
            <a:r>
              <a:rPr lang="en-US" sz="1200" b="0" i="0" u="none" strike="noStrike" cap="none">
                <a:solidFill>
                  <a:schemeClr val="dk1"/>
                </a:solidFill>
                <a:latin typeface="Calibri"/>
                <a:ea typeface="Calibri"/>
                <a:cs typeface="Calibri"/>
                <a:sym typeface="Calibri"/>
              </a:rPr>
              <a:t>This is a HOPLITE. </a:t>
            </a:r>
          </a:p>
          <a:p>
            <a:pPr marL="0" marR="0" lvl="0" indent="0" algn="l" rtl="0">
              <a:spcBef>
                <a:spcPts val="0"/>
              </a:spcBef>
              <a:buNone/>
            </a:pPr>
            <a:r>
              <a:rPr lang="en-US" sz="1200" b="0" i="0" u="none" strike="noStrike" cap="none">
                <a:solidFill>
                  <a:schemeClr val="dk1"/>
                </a:solidFill>
                <a:latin typeface="Calibri"/>
                <a:ea typeface="Calibri"/>
                <a:cs typeface="Calibri"/>
                <a:sym typeface="Calibri"/>
              </a:rPr>
              <a:t>He is a heavily armed and armored infantryman from Ancient Greece.</a:t>
            </a:r>
          </a:p>
          <a:p>
            <a:pPr marL="0" marR="0" lvl="0" indent="0" algn="l" rtl="0">
              <a:spcBef>
                <a:spcPts val="0"/>
              </a:spcBef>
              <a:buNone/>
            </a:pPr>
            <a:r>
              <a:rPr lang="en-US" sz="1200" b="0" i="0" u="none" strike="noStrike" cap="none">
                <a:solidFill>
                  <a:schemeClr val="dk1"/>
                </a:solidFill>
                <a:latin typeface="Calibri"/>
                <a:ea typeface="Calibri"/>
                <a:cs typeface="Calibri"/>
                <a:sym typeface="Calibri"/>
              </a:rPr>
              <a:t>Prior to the hoplite, the majority of fighting was done with cavalry. </a:t>
            </a:r>
          </a:p>
          <a:p>
            <a:pPr marL="0" marR="0" lvl="0" indent="0" algn="l" rtl="0">
              <a:spcBef>
                <a:spcPts val="0"/>
              </a:spcBef>
              <a:buNone/>
            </a:pPr>
            <a:r>
              <a:rPr lang="en-US" sz="1200" b="0" i="0" u="none" strike="noStrike" cap="none">
                <a:solidFill>
                  <a:schemeClr val="dk1"/>
                </a:solidFill>
                <a:latin typeface="Calibri"/>
                <a:ea typeface="Calibri"/>
                <a:cs typeface="Calibri"/>
                <a:sym typeface="Calibri"/>
              </a:rPr>
              <a:t>You had to be wealthy to afford a horse so therefore, ALL warriors were ELITE ARISTOCRATS. </a:t>
            </a:r>
          </a:p>
          <a:p>
            <a:pPr marL="0" marR="0" lvl="0" indent="0" algn="l" rtl="0">
              <a:spcBef>
                <a:spcPts val="0"/>
              </a:spcBef>
              <a:buNone/>
            </a:pPr>
            <a:r>
              <a:rPr lang="en-US" sz="1200" b="0" i="0" u="none" strike="noStrike" cap="none">
                <a:solidFill>
                  <a:schemeClr val="dk1"/>
                </a:solidFill>
                <a:latin typeface="Calibri"/>
                <a:ea typeface="Calibri"/>
                <a:cs typeface="Calibri"/>
                <a:sym typeface="Calibri"/>
              </a:rPr>
              <a:t>As I mentioned, there is a great academic debate concerning the influence of HOPLITES in the rise of the Greek POLIS. </a:t>
            </a:r>
          </a:p>
          <a:p>
            <a:pPr marL="0" marR="0" lvl="0" indent="0" algn="l" rtl="0">
              <a:spcBef>
                <a:spcPts val="0"/>
              </a:spcBef>
              <a:buNone/>
            </a:pPr>
            <a:r>
              <a:rPr lang="en-US" sz="1200" b="0" i="0" u="none" strike="noStrike" cap="none">
                <a:solidFill>
                  <a:schemeClr val="dk1"/>
                </a:solidFill>
                <a:latin typeface="Calibri"/>
                <a:ea typeface="Calibri"/>
                <a:cs typeface="Calibri"/>
                <a:sym typeface="Calibri"/>
              </a:rPr>
              <a:t>Today, I will talk about the competing sides in this debate and their theories. </a:t>
            </a:r>
          </a:p>
          <a:p>
            <a:pPr marL="0" marR="0" lvl="0" indent="0" algn="l" rtl="0">
              <a:spcBef>
                <a:spcPts val="0"/>
              </a:spcBef>
              <a:buNone/>
            </a:pPr>
            <a:r>
              <a:rPr lang="en-US" sz="1200" b="0" i="0" u="none" strike="noStrike" cap="none">
                <a:solidFill>
                  <a:schemeClr val="dk1"/>
                </a:solidFill>
                <a:latin typeface="Calibri"/>
                <a:ea typeface="Calibri"/>
                <a:cs typeface="Calibri"/>
                <a:sym typeface="Calibri"/>
              </a:rPr>
              <a:t>Then, I will share my proposed solution – an iterative model – which attempts to synthesize the arguments. </a:t>
            </a:r>
          </a:p>
          <a:p>
            <a:pPr marL="0" marR="0" lvl="0" indent="0" algn="l" rtl="0">
              <a:spcBef>
                <a:spcPts val="0"/>
              </a:spcBef>
              <a:buNone/>
            </a:pPr>
            <a:r>
              <a:rPr lang="en-US" sz="1200" b="0" i="0" u="none" strike="noStrike" cap="none">
                <a:solidFill>
                  <a:schemeClr val="dk1"/>
                </a:solidFill>
                <a:latin typeface="Calibri"/>
                <a:ea typeface="Calibri"/>
                <a:cs typeface="Calibri"/>
                <a:sym typeface="Calibri"/>
              </a:rPr>
              <a:t>By the end of this session, my hope is that you will understand the hoplite debate and my humble attempt to reconcile the opposing theories. </a:t>
            </a:r>
          </a:p>
        </p:txBody>
      </p:sp>
      <p:sp>
        <p:nvSpPr>
          <p:cNvPr id="162" name="Shape 162"/>
          <p:cNvSpPr txBox="1">
            <a:spLocks noGrp="1"/>
          </p:cNvSpPr>
          <p:nvPr>
            <p:ph type="sldNum" idx="12"/>
          </p:nvPr>
        </p:nvSpPr>
        <p:spPr>
          <a:xfrm>
            <a:off x="5308971" y="6731041"/>
            <a:ext cx="4061460" cy="355559"/>
          </a:xfrm>
          <a:prstGeom prst="rect">
            <a:avLst/>
          </a:prstGeom>
          <a:noFill/>
          <a:ln>
            <a:noFill/>
          </a:ln>
        </p:spPr>
        <p:txBody>
          <a:bodyPr wrap="square" lIns="94025" tIns="47000" rIns="94025" bIns="47000" anchor="b" anchorCtr="0">
            <a:noAutofit/>
          </a:bodyPr>
          <a:lstStyle/>
          <a:p>
            <a:pPr marL="0" marR="0" lvl="0" indent="0" algn="r" rtl="0">
              <a:spcBef>
                <a:spcPts val="0"/>
              </a:spcBef>
              <a:buNone/>
            </a:pPr>
            <a:fld id="{00000000-1234-1234-1234-123412341234}" type="slidenum">
              <a:rPr lang="en-US" sz="1200" b="0" i="0" u="none" strike="noStrike" cap="none">
                <a:solidFill>
                  <a:schemeClr val="dk1"/>
                </a:solidFill>
                <a:latin typeface="Calibri"/>
                <a:ea typeface="Calibri"/>
                <a:cs typeface="Calibri"/>
                <a:sym typeface="Calibri"/>
              </a:rPr>
              <a:t>4</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Shape 166"/>
          <p:cNvSpPr>
            <a:spLocks noGrp="1" noRot="1" noChangeAspect="1"/>
          </p:cNvSpPr>
          <p:nvPr>
            <p:ph type="sldImg" idx="2"/>
          </p:nvPr>
        </p:nvSpPr>
        <p:spPr>
          <a:xfrm>
            <a:off x="2562225" y="885825"/>
            <a:ext cx="4248150" cy="23907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67" name="Shape 167"/>
          <p:cNvSpPr txBox="1">
            <a:spLocks noGrp="1"/>
          </p:cNvSpPr>
          <p:nvPr>
            <p:ph type="body" idx="1"/>
          </p:nvPr>
        </p:nvSpPr>
        <p:spPr>
          <a:xfrm>
            <a:off x="937260" y="3410427"/>
            <a:ext cx="7498080" cy="2790349"/>
          </a:xfrm>
          <a:prstGeom prst="rect">
            <a:avLst/>
          </a:prstGeom>
          <a:noFill/>
          <a:ln>
            <a:noFill/>
          </a:ln>
        </p:spPr>
        <p:txBody>
          <a:bodyPr wrap="square" lIns="94025" tIns="47000" rIns="94025" bIns="47000" anchor="t" anchorCtr="0">
            <a:noAutofit/>
          </a:bodyPr>
          <a:lstStyle/>
          <a:p>
            <a:pPr marL="0" marR="0" lvl="0" indent="0" algn="l" rtl="0">
              <a:spcBef>
                <a:spcPts val="0"/>
              </a:spcBef>
              <a:buNone/>
            </a:pPr>
            <a:r>
              <a:rPr lang="en-US" sz="1200" b="0" i="0" u="none" strike="noStrike" cap="none">
                <a:solidFill>
                  <a:schemeClr val="dk1"/>
                </a:solidFill>
                <a:latin typeface="Calibri"/>
                <a:ea typeface="Calibri"/>
                <a:cs typeface="Calibri"/>
                <a:sym typeface="Calibri"/>
              </a:rPr>
              <a:t>Let’s talk about the Polis before we dive in. </a:t>
            </a:r>
          </a:p>
          <a:p>
            <a:pPr marL="0" marR="0" lvl="0" indent="0" algn="l" rtl="0">
              <a:spcBef>
                <a:spcPts val="0"/>
              </a:spcBef>
              <a:buNone/>
            </a:pPr>
            <a:r>
              <a:rPr lang="en-US" sz="1200" b="0" i="0" u="none" strike="noStrike" cap="none">
                <a:solidFill>
                  <a:schemeClr val="dk1"/>
                </a:solidFill>
                <a:latin typeface="Calibri"/>
                <a:ea typeface="Calibri"/>
                <a:cs typeface="Calibri"/>
                <a:sym typeface="Calibri"/>
              </a:rPr>
              <a:t>We are considering a time period of HUNDREDS of years – the 8</a:t>
            </a:r>
            <a:r>
              <a:rPr lang="en-US" sz="1200" b="0" i="0" u="none" strike="noStrike" cap="none" baseline="30000">
                <a:solidFill>
                  <a:schemeClr val="dk1"/>
                </a:solidFill>
                <a:latin typeface="Calibri"/>
                <a:ea typeface="Calibri"/>
                <a:cs typeface="Calibri"/>
                <a:sym typeface="Calibri"/>
              </a:rPr>
              <a:t>th</a:t>
            </a:r>
            <a:r>
              <a:rPr lang="en-US" sz="1200" b="0" i="0" u="none" strike="noStrike" cap="none">
                <a:solidFill>
                  <a:schemeClr val="dk1"/>
                </a:solidFill>
                <a:latin typeface="Calibri"/>
                <a:ea typeface="Calibri"/>
                <a:cs typeface="Calibri"/>
                <a:sym typeface="Calibri"/>
              </a:rPr>
              <a:t> c. thru the 6</a:t>
            </a:r>
            <a:r>
              <a:rPr lang="en-US" sz="1200" b="0" i="0" u="none" strike="noStrike" cap="none" baseline="30000">
                <a:solidFill>
                  <a:schemeClr val="dk1"/>
                </a:solidFill>
                <a:latin typeface="Calibri"/>
                <a:ea typeface="Calibri"/>
                <a:cs typeface="Calibri"/>
                <a:sym typeface="Calibri"/>
              </a:rPr>
              <a:t>th</a:t>
            </a:r>
            <a:r>
              <a:rPr lang="en-US" sz="1200" b="0" i="0" u="none" strike="noStrike" cap="none">
                <a:solidFill>
                  <a:schemeClr val="dk1"/>
                </a:solidFill>
                <a:latin typeface="Calibri"/>
                <a:ea typeface="Calibri"/>
                <a:cs typeface="Calibri"/>
                <a:sym typeface="Calibri"/>
              </a:rPr>
              <a:t> c. BC</a:t>
            </a:r>
          </a:p>
          <a:p>
            <a:pPr marL="0" marR="0" lvl="0" indent="0" algn="l" rtl="0">
              <a:spcBef>
                <a:spcPts val="0"/>
              </a:spcBef>
              <a:buNone/>
            </a:pPr>
            <a:r>
              <a:rPr lang="en-US" sz="1200" b="0" i="0" u="none" strike="noStrike" cap="none">
                <a:solidFill>
                  <a:schemeClr val="dk1"/>
                </a:solidFill>
                <a:latin typeface="Calibri"/>
                <a:ea typeface="Calibri"/>
                <a:cs typeface="Calibri"/>
                <a:sym typeface="Calibri"/>
              </a:rPr>
              <a:t>During this period, we see the transfer of political power from aristocracies to the beginnings of democracy. </a:t>
            </a:r>
          </a:p>
          <a:p>
            <a:pPr marL="0" marR="0" lvl="0" indent="0" algn="l" rtl="0">
              <a:spcBef>
                <a:spcPts val="0"/>
              </a:spcBef>
              <a:buNone/>
            </a:pPr>
            <a:r>
              <a:rPr lang="en-US" sz="1200" b="0" i="0" u="none" strike="noStrike" cap="none">
                <a:solidFill>
                  <a:schemeClr val="dk1"/>
                </a:solidFill>
                <a:latin typeface="Calibri"/>
                <a:ea typeface="Calibri"/>
                <a:cs typeface="Calibri"/>
                <a:sym typeface="Calibri"/>
              </a:rPr>
              <a:t>By the 7</a:t>
            </a:r>
            <a:r>
              <a:rPr lang="en-US" sz="1200" b="0" i="0" u="none" strike="noStrike" cap="none" baseline="30000">
                <a:solidFill>
                  <a:schemeClr val="dk1"/>
                </a:solidFill>
                <a:latin typeface="Calibri"/>
                <a:ea typeface="Calibri"/>
                <a:cs typeface="Calibri"/>
                <a:sym typeface="Calibri"/>
              </a:rPr>
              <a:t>th</a:t>
            </a:r>
            <a:r>
              <a:rPr lang="en-US" sz="1200" b="0" i="0" u="none" strike="noStrike" cap="none">
                <a:solidFill>
                  <a:schemeClr val="dk1"/>
                </a:solidFill>
                <a:latin typeface="Calibri"/>
                <a:ea typeface="Calibri"/>
                <a:cs typeface="Calibri"/>
                <a:sym typeface="Calibri"/>
              </a:rPr>
              <a:t> c. there was a universal hatred for the idea of PERMANENT HEREDITARY rule. </a:t>
            </a:r>
          </a:p>
          <a:p>
            <a:pPr marL="0" marR="0" lvl="0" indent="0" algn="l" rtl="0">
              <a:spcBef>
                <a:spcPts val="0"/>
              </a:spcBef>
              <a:buNone/>
            </a:pPr>
            <a:r>
              <a:rPr lang="en-US" sz="1200" b="0" i="0" u="none" strike="noStrike" cap="none">
                <a:solidFill>
                  <a:schemeClr val="dk1"/>
                </a:solidFill>
                <a:latin typeface="Calibri"/>
                <a:ea typeface="Calibri"/>
                <a:cs typeface="Calibri"/>
                <a:sym typeface="Calibri"/>
              </a:rPr>
              <a:t>This is the time of TYRANTS.</a:t>
            </a:r>
          </a:p>
          <a:p>
            <a:pPr marL="0" marR="0" lvl="0" indent="0" algn="l" rtl="0">
              <a:spcBef>
                <a:spcPts val="0"/>
              </a:spcBef>
              <a:buNone/>
            </a:pPr>
            <a:r>
              <a:rPr lang="en-US" sz="1200" b="0" i="0" u="none" strike="noStrike" cap="none">
                <a:solidFill>
                  <a:schemeClr val="dk1"/>
                </a:solidFill>
                <a:latin typeface="Calibri"/>
                <a:ea typeface="Calibri"/>
                <a:cs typeface="Calibri"/>
                <a:sym typeface="Calibri"/>
              </a:rPr>
              <a:t>By the early 6</a:t>
            </a:r>
            <a:r>
              <a:rPr lang="en-US" sz="1200" b="0" i="0" u="none" strike="noStrike" cap="none" baseline="30000">
                <a:solidFill>
                  <a:schemeClr val="dk1"/>
                </a:solidFill>
                <a:latin typeface="Calibri"/>
                <a:ea typeface="Calibri"/>
                <a:cs typeface="Calibri"/>
                <a:sym typeface="Calibri"/>
              </a:rPr>
              <a:t>th</a:t>
            </a:r>
            <a:r>
              <a:rPr lang="en-US" sz="1200" b="0" i="0" u="none" strike="noStrike" cap="none">
                <a:solidFill>
                  <a:schemeClr val="dk1"/>
                </a:solidFill>
                <a:latin typeface="Calibri"/>
                <a:ea typeface="Calibri"/>
                <a:cs typeface="Calibri"/>
                <a:sym typeface="Calibri"/>
              </a:rPr>
              <a:t> c. Solon, in Athens, had instituted democratic reforms. </a:t>
            </a:r>
          </a:p>
          <a:p>
            <a:pPr marL="0" marR="0" lvl="0" indent="0" algn="l" rtl="0">
              <a:spcBef>
                <a:spcPts val="0"/>
              </a:spcBef>
              <a:buNone/>
            </a:pPr>
            <a:r>
              <a:rPr lang="en-US" sz="1200" b="0" i="0" u="none" strike="noStrike" cap="none">
                <a:solidFill>
                  <a:schemeClr val="dk1"/>
                </a:solidFill>
                <a:latin typeface="Calibri"/>
                <a:ea typeface="Calibri"/>
                <a:cs typeface="Calibri"/>
                <a:sym typeface="Calibri"/>
              </a:rPr>
              <a:t>Lack of land available for a growing population</a:t>
            </a:r>
          </a:p>
          <a:p>
            <a:pPr marL="0" marR="0" lvl="0" indent="0" algn="l" rtl="0">
              <a:spcBef>
                <a:spcPts val="0"/>
              </a:spcBef>
              <a:buNone/>
            </a:pPr>
            <a:r>
              <a:rPr lang="en-US" sz="1200" b="0" i="0" u="none" strike="noStrike" cap="none">
                <a:solidFill>
                  <a:schemeClr val="dk1"/>
                </a:solidFill>
                <a:latin typeface="Calibri"/>
                <a:ea typeface="Calibri"/>
                <a:cs typeface="Calibri"/>
                <a:sym typeface="Calibri"/>
              </a:rPr>
              <a:t>We start to see citizens providing their own arms to defend the polis IN RETURN for political privileges. </a:t>
            </a:r>
          </a:p>
          <a:p>
            <a:pPr marL="0" marR="0" lvl="0" indent="0" algn="l" rtl="0">
              <a:spcBef>
                <a:spcPts val="0"/>
              </a:spcBef>
              <a:buNone/>
            </a:pPr>
            <a:r>
              <a:rPr lang="en-US" sz="1200" b="0" i="0" u="none" strike="noStrike" cap="none">
                <a:solidFill>
                  <a:schemeClr val="dk1"/>
                </a:solidFill>
                <a:latin typeface="Calibri"/>
                <a:ea typeface="Calibri"/>
                <a:cs typeface="Calibri"/>
                <a:sym typeface="Calibri"/>
              </a:rPr>
              <a:t>Hoplites drove the tyrants from power and created broad oligarchies in their place. </a:t>
            </a:r>
          </a:p>
        </p:txBody>
      </p:sp>
      <p:sp>
        <p:nvSpPr>
          <p:cNvPr id="168" name="Shape 168"/>
          <p:cNvSpPr txBox="1">
            <a:spLocks noGrp="1"/>
          </p:cNvSpPr>
          <p:nvPr>
            <p:ph type="sldNum" idx="12"/>
          </p:nvPr>
        </p:nvSpPr>
        <p:spPr>
          <a:xfrm>
            <a:off x="5308971" y="6731041"/>
            <a:ext cx="4061460" cy="355559"/>
          </a:xfrm>
          <a:prstGeom prst="rect">
            <a:avLst/>
          </a:prstGeom>
          <a:noFill/>
          <a:ln>
            <a:noFill/>
          </a:ln>
        </p:spPr>
        <p:txBody>
          <a:bodyPr wrap="square" lIns="94025" tIns="47000" rIns="94025" bIns="47000" anchor="b" anchorCtr="0">
            <a:noAutofit/>
          </a:bodyPr>
          <a:lstStyle/>
          <a:p>
            <a:pPr marL="0" marR="0" lvl="0" indent="0" algn="r" rtl="0">
              <a:spcBef>
                <a:spcPts val="0"/>
              </a:spcBef>
              <a:buNone/>
            </a:pPr>
            <a:fld id="{00000000-1234-1234-1234-123412341234}" type="slidenum">
              <a:rPr lang="en-US" sz="1200" b="0" i="0" u="none" strike="noStrike" cap="none">
                <a:solidFill>
                  <a:schemeClr val="dk1"/>
                </a:solidFill>
                <a:latin typeface="Calibri"/>
                <a:ea typeface="Calibri"/>
                <a:cs typeface="Calibri"/>
                <a:sym typeface="Calibri"/>
              </a:rPr>
              <a:t>5</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Shape 173"/>
          <p:cNvSpPr>
            <a:spLocks noGrp="1" noRot="1" noChangeAspect="1"/>
          </p:cNvSpPr>
          <p:nvPr>
            <p:ph type="sldImg" idx="2"/>
          </p:nvPr>
        </p:nvSpPr>
        <p:spPr>
          <a:xfrm>
            <a:off x="2562225" y="885825"/>
            <a:ext cx="4248150" cy="23907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74" name="Shape 174"/>
          <p:cNvSpPr txBox="1">
            <a:spLocks noGrp="1"/>
          </p:cNvSpPr>
          <p:nvPr>
            <p:ph type="body" idx="1"/>
          </p:nvPr>
        </p:nvSpPr>
        <p:spPr>
          <a:xfrm>
            <a:off x="937260" y="3410427"/>
            <a:ext cx="7498080" cy="2790349"/>
          </a:xfrm>
          <a:prstGeom prst="rect">
            <a:avLst/>
          </a:prstGeom>
          <a:noFill/>
          <a:ln>
            <a:noFill/>
          </a:ln>
        </p:spPr>
        <p:txBody>
          <a:bodyPr wrap="square" lIns="94025" tIns="47000" rIns="94025" bIns="47000" anchor="t" anchorCtr="0">
            <a:noAutofit/>
          </a:bodyPr>
          <a:lstStyle/>
          <a:p>
            <a:pPr marL="0" marR="0" lvl="0" indent="0" algn="l" rtl="0">
              <a:spcBef>
                <a:spcPts val="0"/>
              </a:spcBef>
              <a:buNone/>
            </a:pPr>
            <a:endParaRPr sz="1200" b="0" i="1" u="none" strike="noStrike" cap="none">
              <a:solidFill>
                <a:schemeClr val="dk1"/>
              </a:solidFill>
              <a:latin typeface="Calibri"/>
              <a:ea typeface="Calibri"/>
              <a:cs typeface="Calibri"/>
              <a:sym typeface="Calibri"/>
            </a:endParaRPr>
          </a:p>
          <a:p>
            <a:pPr marL="0" marR="0" lvl="0" indent="0" algn="l" rtl="0">
              <a:spcBef>
                <a:spcPts val="0"/>
              </a:spcBef>
              <a:buNone/>
            </a:pPr>
            <a:r>
              <a:rPr lang="en-US" sz="1200" b="0" i="1" u="none" strike="noStrike" cap="none">
                <a:solidFill>
                  <a:schemeClr val="dk1"/>
                </a:solidFill>
                <a:latin typeface="Calibri"/>
                <a:ea typeface="Calibri"/>
                <a:cs typeface="Calibri"/>
                <a:sym typeface="Calibri"/>
              </a:rPr>
              <a:t>Donald Kagan gives us a summary of the Hoplite Orthodox in “Men of Bronze” and I will use it here. </a:t>
            </a:r>
          </a:p>
          <a:p>
            <a:pPr marL="0" marR="0" lvl="0" indent="0" algn="l" rtl="0">
              <a:spcBef>
                <a:spcPts val="0"/>
              </a:spcBef>
              <a:buNone/>
            </a:pPr>
            <a:endParaRPr sz="1200" b="0" i="1" u="none" strike="noStrike" cap="none">
              <a:solidFill>
                <a:schemeClr val="dk1"/>
              </a:solidFill>
              <a:latin typeface="Calibri"/>
              <a:ea typeface="Calibri"/>
              <a:cs typeface="Calibri"/>
              <a:sym typeface="Calibri"/>
            </a:endParaRPr>
          </a:p>
          <a:p>
            <a:pPr marL="0" marR="0" lvl="0" indent="0" algn="l" rtl="0">
              <a:spcBef>
                <a:spcPts val="0"/>
              </a:spcBef>
              <a:buNone/>
            </a:pPr>
            <a:r>
              <a:rPr lang="en-US" sz="1200" b="0" i="1" u="none" strike="noStrike" cap="none">
                <a:solidFill>
                  <a:schemeClr val="dk1"/>
                </a:solidFill>
                <a:latin typeface="Calibri"/>
                <a:ea typeface="Calibri"/>
                <a:cs typeface="Calibri"/>
                <a:sym typeface="Calibri"/>
              </a:rPr>
              <a:t>“A central part of the thesis is that the change in fighting style was directly related to recent innovations in arms and armor. </a:t>
            </a:r>
          </a:p>
          <a:p>
            <a:pPr marL="0" marR="0" lvl="0" indent="0" algn="l" rtl="0">
              <a:spcBef>
                <a:spcPts val="0"/>
              </a:spcBef>
              <a:buNone/>
            </a:pPr>
            <a:r>
              <a:rPr lang="en-US" sz="1200" b="0" i="1" u="none" strike="noStrike" cap="none">
                <a:solidFill>
                  <a:schemeClr val="dk1"/>
                </a:solidFill>
                <a:latin typeface="Calibri"/>
                <a:ea typeface="Calibri"/>
                <a:cs typeface="Calibri"/>
                <a:sym typeface="Calibri"/>
              </a:rPr>
              <a:t>Second, the phalanx depended on the weight and the cohesion of heavily armed men who employed “shock” tactics in brief but decisive battles. </a:t>
            </a:r>
          </a:p>
          <a:p>
            <a:pPr marL="0" marR="0" lvl="0" indent="0" algn="l" rtl="0">
              <a:spcBef>
                <a:spcPts val="0"/>
              </a:spcBef>
              <a:buNone/>
            </a:pPr>
            <a:r>
              <a:rPr lang="en-US" sz="1200" b="0" i="1" u="none" strike="noStrike" cap="none">
                <a:solidFill>
                  <a:schemeClr val="dk1"/>
                </a:solidFill>
                <a:latin typeface="Calibri"/>
                <a:ea typeface="Calibri"/>
                <a:cs typeface="Calibri"/>
                <a:sym typeface="Calibri"/>
              </a:rPr>
              <a:t>Third, it has been critical to identify the greatest number of hoplites with a middling group within the polis, which had the WEALTH to provide its own arms. </a:t>
            </a:r>
          </a:p>
          <a:p>
            <a:pPr marL="0" marR="0" lvl="0" indent="0" algn="l" rtl="0">
              <a:spcBef>
                <a:spcPts val="0"/>
              </a:spcBef>
              <a:buNone/>
            </a:pPr>
            <a:r>
              <a:rPr lang="en-US" sz="1200" b="0" i="1" u="none" strike="noStrike" cap="none">
                <a:solidFill>
                  <a:schemeClr val="dk1"/>
                </a:solidFill>
                <a:latin typeface="Calibri"/>
                <a:ea typeface="Calibri"/>
                <a:cs typeface="Calibri"/>
                <a:sym typeface="Calibri"/>
              </a:rPr>
              <a:t>Fourth, this middling group transformed Greek values. “ Kagan</a:t>
            </a:r>
          </a:p>
        </p:txBody>
      </p:sp>
      <p:sp>
        <p:nvSpPr>
          <p:cNvPr id="175" name="Shape 175"/>
          <p:cNvSpPr txBox="1">
            <a:spLocks noGrp="1"/>
          </p:cNvSpPr>
          <p:nvPr>
            <p:ph type="sldNum" idx="12"/>
          </p:nvPr>
        </p:nvSpPr>
        <p:spPr>
          <a:xfrm>
            <a:off x="5308971" y="6731041"/>
            <a:ext cx="4061460" cy="355559"/>
          </a:xfrm>
          <a:prstGeom prst="rect">
            <a:avLst/>
          </a:prstGeom>
          <a:noFill/>
          <a:ln>
            <a:noFill/>
          </a:ln>
        </p:spPr>
        <p:txBody>
          <a:bodyPr wrap="square" lIns="94025" tIns="47000" rIns="94025" bIns="47000" anchor="b" anchorCtr="0">
            <a:noAutofit/>
          </a:bodyPr>
          <a:lstStyle/>
          <a:p>
            <a:pPr marL="0" marR="0" lvl="0" indent="0" algn="r" rtl="0">
              <a:spcBef>
                <a:spcPts val="0"/>
              </a:spcBef>
              <a:buNone/>
            </a:pPr>
            <a:fld id="{00000000-1234-1234-1234-123412341234}" type="slidenum">
              <a:rPr lang="en-US" sz="1200" b="0" i="0" u="none" strike="noStrike" cap="none">
                <a:solidFill>
                  <a:schemeClr val="dk1"/>
                </a:solidFill>
                <a:latin typeface="Calibri"/>
                <a:ea typeface="Calibri"/>
                <a:cs typeface="Calibri"/>
                <a:sym typeface="Calibri"/>
              </a:rPr>
              <a:t>6</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Shape 180"/>
          <p:cNvSpPr>
            <a:spLocks noGrp="1" noRot="1" noChangeAspect="1"/>
          </p:cNvSpPr>
          <p:nvPr>
            <p:ph type="sldImg" idx="2"/>
          </p:nvPr>
        </p:nvSpPr>
        <p:spPr>
          <a:xfrm>
            <a:off x="2562225" y="885825"/>
            <a:ext cx="4248150" cy="23907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81" name="Shape 181"/>
          <p:cNvSpPr txBox="1">
            <a:spLocks noGrp="1"/>
          </p:cNvSpPr>
          <p:nvPr>
            <p:ph type="body" idx="1"/>
          </p:nvPr>
        </p:nvSpPr>
        <p:spPr>
          <a:xfrm>
            <a:off x="937260" y="3410427"/>
            <a:ext cx="7498080" cy="2790349"/>
          </a:xfrm>
          <a:prstGeom prst="rect">
            <a:avLst/>
          </a:prstGeom>
          <a:noFill/>
          <a:ln>
            <a:noFill/>
          </a:ln>
        </p:spPr>
        <p:txBody>
          <a:bodyPr wrap="square" lIns="94025" tIns="47000" rIns="94025" bIns="47000" anchor="t" anchorCtr="0">
            <a:noAutofit/>
          </a:bodyPr>
          <a:lstStyle/>
          <a:p>
            <a:pPr marL="0" marR="0" lvl="0" indent="0" algn="l" rtl="0">
              <a:spcBef>
                <a:spcPts val="0"/>
              </a:spcBef>
              <a:buNone/>
            </a:pPr>
            <a:r>
              <a:rPr lang="en-US" sz="1200" b="0" i="0" u="none" strike="noStrike" cap="none">
                <a:solidFill>
                  <a:schemeClr val="dk1"/>
                </a:solidFill>
                <a:latin typeface="Calibri"/>
                <a:ea typeface="Calibri"/>
                <a:cs typeface="Calibri"/>
                <a:sym typeface="Calibri"/>
              </a:rPr>
              <a:t>Let’s explore the Orthodoxy.</a:t>
            </a:r>
          </a:p>
          <a:p>
            <a:pPr marL="0" marR="0" lvl="0" indent="0" algn="l" rtl="0">
              <a:spcBef>
                <a:spcPts val="0"/>
              </a:spcBef>
              <a:buNone/>
            </a:pPr>
            <a:r>
              <a:rPr lang="en-US" sz="1200" b="0" i="0" u="none" strike="noStrike" cap="none">
                <a:solidFill>
                  <a:schemeClr val="dk1"/>
                </a:solidFill>
                <a:latin typeface="Calibri"/>
                <a:ea typeface="Calibri"/>
                <a:cs typeface="Calibri"/>
                <a:sym typeface="Calibri"/>
              </a:rPr>
              <a:t>The Orthodoxy believe in a SUDDEN CHANGE in arms and armor around 700 BC.</a:t>
            </a:r>
          </a:p>
          <a:p>
            <a:pPr marL="0" marR="0" lvl="0" indent="0" algn="l" rtl="0">
              <a:spcBef>
                <a:spcPts val="0"/>
              </a:spcBef>
              <a:buNone/>
            </a:pPr>
            <a:r>
              <a:rPr lang="en-US" sz="1200" b="0" i="0" u="none" strike="noStrike" cap="none">
                <a:solidFill>
                  <a:schemeClr val="dk1"/>
                </a:solidFill>
                <a:latin typeface="Calibri"/>
                <a:ea typeface="Calibri"/>
                <a:cs typeface="Calibri"/>
                <a:sym typeface="Calibri"/>
              </a:rPr>
              <a:t>Most importantly, the double grip shield. </a:t>
            </a:r>
          </a:p>
          <a:p>
            <a:pPr marL="0" marR="0" lvl="0" indent="0" algn="l" rtl="0">
              <a:spcBef>
                <a:spcPts val="0"/>
              </a:spcBef>
              <a:buNone/>
            </a:pPr>
            <a:r>
              <a:rPr lang="en-US" sz="1200" b="0" i="0" u="none" strike="noStrike" cap="none">
                <a:solidFill>
                  <a:schemeClr val="dk1"/>
                </a:solidFill>
                <a:latin typeface="Calibri"/>
                <a:ea typeface="Calibri"/>
                <a:cs typeface="Calibri"/>
                <a:sym typeface="Calibri"/>
              </a:rPr>
              <a:t>The hoplite slides his arm through the middle of the shield and grips it towards the rim. </a:t>
            </a:r>
          </a:p>
          <a:p>
            <a:pPr marL="0" marR="0" lvl="0" indent="0" algn="l" rtl="0">
              <a:spcBef>
                <a:spcPts val="0"/>
              </a:spcBef>
              <a:buNone/>
            </a:pPr>
            <a:r>
              <a:rPr lang="en-US" sz="1200" b="0" i="0" u="none" strike="noStrike" cap="none">
                <a:solidFill>
                  <a:schemeClr val="dk1"/>
                </a:solidFill>
                <a:latin typeface="Calibri"/>
                <a:ea typeface="Calibri"/>
                <a:cs typeface="Calibri"/>
                <a:sym typeface="Calibri"/>
              </a:rPr>
              <a:t>The shield is heavy. It weighs about 15 pounds. </a:t>
            </a:r>
          </a:p>
          <a:p>
            <a:pPr marL="0" marR="0" lvl="0" indent="0" algn="l" rtl="0">
              <a:spcBef>
                <a:spcPts val="0"/>
              </a:spcBef>
              <a:buNone/>
            </a:pPr>
            <a:r>
              <a:rPr lang="en-US" sz="1200" b="0" i="0" u="none" strike="noStrike" cap="none">
                <a:solidFill>
                  <a:schemeClr val="dk1"/>
                </a:solidFill>
                <a:latin typeface="Calibri"/>
                <a:ea typeface="Calibri"/>
                <a:cs typeface="Calibri"/>
                <a:sym typeface="Calibri"/>
              </a:rPr>
              <a:t>It is 3 feet in diameter.</a:t>
            </a:r>
          </a:p>
          <a:p>
            <a:pPr marL="0" marR="0" lvl="0" indent="0" algn="l" rtl="0">
              <a:spcBef>
                <a:spcPts val="0"/>
              </a:spcBef>
              <a:buNone/>
            </a:pPr>
            <a:r>
              <a:rPr lang="en-US" sz="1200" b="0" i="0" u="none" strike="noStrike" cap="none">
                <a:solidFill>
                  <a:schemeClr val="dk1"/>
                </a:solidFill>
                <a:latin typeface="Calibri"/>
                <a:ea typeface="Calibri"/>
                <a:cs typeface="Calibri"/>
                <a:sym typeface="Calibri"/>
              </a:rPr>
              <a:t>This type of shield protected the wearer’s left side but exposed his right flank. </a:t>
            </a:r>
          </a:p>
          <a:p>
            <a:pPr marL="0" marR="0" lvl="0" indent="0" algn="l" rtl="0">
              <a:spcBef>
                <a:spcPts val="0"/>
              </a:spcBef>
              <a:buNone/>
            </a:pPr>
            <a:r>
              <a:rPr lang="en-US" sz="1200" b="0" i="0" u="none" strike="noStrike" cap="none">
                <a:solidFill>
                  <a:schemeClr val="dk1"/>
                </a:solidFill>
                <a:latin typeface="Calibri"/>
                <a:ea typeface="Calibri"/>
                <a:cs typeface="Calibri"/>
                <a:sym typeface="Calibri"/>
              </a:rPr>
              <a:t>The adoption of the shield essentially forced the adoption of the phalanx. </a:t>
            </a:r>
          </a:p>
          <a:p>
            <a:pPr marL="0" marR="0" lvl="0" indent="0" algn="l" rtl="0">
              <a:spcBef>
                <a:spcPts val="0"/>
              </a:spcBef>
              <a:buNone/>
            </a:pPr>
            <a:endParaRPr sz="1200" b="0" i="0" u="none" strike="noStrike" cap="none">
              <a:solidFill>
                <a:schemeClr val="dk1"/>
              </a:solidFill>
              <a:latin typeface="Calibri"/>
              <a:ea typeface="Calibri"/>
              <a:cs typeface="Calibri"/>
              <a:sym typeface="Calibri"/>
            </a:endParaRPr>
          </a:p>
        </p:txBody>
      </p:sp>
      <p:sp>
        <p:nvSpPr>
          <p:cNvPr id="182" name="Shape 182"/>
          <p:cNvSpPr txBox="1">
            <a:spLocks noGrp="1"/>
          </p:cNvSpPr>
          <p:nvPr>
            <p:ph type="sldNum" idx="12"/>
          </p:nvPr>
        </p:nvSpPr>
        <p:spPr>
          <a:xfrm>
            <a:off x="5308971" y="6731041"/>
            <a:ext cx="4061460" cy="355559"/>
          </a:xfrm>
          <a:prstGeom prst="rect">
            <a:avLst/>
          </a:prstGeom>
          <a:noFill/>
          <a:ln>
            <a:noFill/>
          </a:ln>
        </p:spPr>
        <p:txBody>
          <a:bodyPr wrap="square" lIns="94025" tIns="47000" rIns="94025" bIns="47000" anchor="b" anchorCtr="0">
            <a:noAutofit/>
          </a:bodyPr>
          <a:lstStyle/>
          <a:p>
            <a:pPr marL="0" marR="0" lvl="0" indent="0" algn="r" rtl="0">
              <a:spcBef>
                <a:spcPts val="0"/>
              </a:spcBef>
              <a:buNone/>
            </a:pPr>
            <a:fld id="{00000000-1234-1234-1234-123412341234}" type="slidenum">
              <a:rPr lang="en-US" sz="1200" b="0" i="0" u="none" strike="noStrike" cap="none">
                <a:solidFill>
                  <a:schemeClr val="dk1"/>
                </a:solidFill>
                <a:latin typeface="Calibri"/>
                <a:ea typeface="Calibri"/>
                <a:cs typeface="Calibri"/>
                <a:sym typeface="Calibri"/>
              </a:rPr>
              <a:t>7</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Shape 187"/>
          <p:cNvSpPr>
            <a:spLocks noGrp="1" noRot="1" noChangeAspect="1"/>
          </p:cNvSpPr>
          <p:nvPr>
            <p:ph type="sldImg" idx="2"/>
          </p:nvPr>
        </p:nvSpPr>
        <p:spPr>
          <a:xfrm>
            <a:off x="2562225" y="885825"/>
            <a:ext cx="4248150" cy="23907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88" name="Shape 188"/>
          <p:cNvSpPr txBox="1">
            <a:spLocks noGrp="1"/>
          </p:cNvSpPr>
          <p:nvPr>
            <p:ph type="body" idx="1"/>
          </p:nvPr>
        </p:nvSpPr>
        <p:spPr>
          <a:xfrm>
            <a:off x="937260" y="3410427"/>
            <a:ext cx="7498080" cy="2790349"/>
          </a:xfrm>
          <a:prstGeom prst="rect">
            <a:avLst/>
          </a:prstGeom>
          <a:noFill/>
          <a:ln>
            <a:noFill/>
          </a:ln>
        </p:spPr>
        <p:txBody>
          <a:bodyPr wrap="square" lIns="94025" tIns="47000" rIns="94025" bIns="47000" anchor="t" anchorCtr="0">
            <a:noAutofit/>
          </a:bodyPr>
          <a:lstStyle/>
          <a:p>
            <a:pPr marL="0" marR="0" lvl="0" indent="0" algn="l" rtl="0">
              <a:spcBef>
                <a:spcPts val="0"/>
              </a:spcBef>
              <a:buNone/>
            </a:pPr>
            <a:r>
              <a:rPr lang="en-US" sz="1200" b="0" i="0" u="none" strike="noStrike" cap="none">
                <a:solidFill>
                  <a:schemeClr val="dk1"/>
                </a:solidFill>
                <a:latin typeface="Calibri"/>
                <a:ea typeface="Calibri"/>
                <a:cs typeface="Calibri"/>
                <a:sym typeface="Calibri"/>
              </a:rPr>
              <a:t>Here he is again in his full kit. </a:t>
            </a:r>
          </a:p>
          <a:p>
            <a:pPr marL="0" marR="0" lvl="0" indent="0" algn="l" rtl="0">
              <a:spcBef>
                <a:spcPts val="0"/>
              </a:spcBef>
              <a:buNone/>
            </a:pPr>
            <a:r>
              <a:rPr lang="en-US" sz="1200" b="0" i="0" u="none" strike="noStrike" cap="none">
                <a:solidFill>
                  <a:schemeClr val="dk1"/>
                </a:solidFill>
                <a:latin typeface="Calibri"/>
                <a:ea typeface="Calibri"/>
                <a:cs typeface="Calibri"/>
                <a:sym typeface="Calibri"/>
              </a:rPr>
              <a:t>Note the greaves to protect his legs, the breastplate, and the helmet. </a:t>
            </a:r>
          </a:p>
          <a:p>
            <a:pPr marL="0" marR="0" lvl="0" indent="0" algn="l" rtl="0">
              <a:spcBef>
                <a:spcPts val="0"/>
              </a:spcBef>
              <a:buNone/>
            </a:pPr>
            <a:r>
              <a:rPr lang="en-US" sz="1200" b="0" i="0" u="none" strike="noStrike" cap="none">
                <a:solidFill>
                  <a:schemeClr val="dk1"/>
                </a:solidFill>
                <a:latin typeface="Calibri"/>
                <a:ea typeface="Calibri"/>
                <a:cs typeface="Calibri"/>
                <a:sym typeface="Calibri"/>
              </a:rPr>
              <a:t>The full kit is HEAVY. It has been estimated to weigh 70 pounds. </a:t>
            </a:r>
          </a:p>
        </p:txBody>
      </p:sp>
      <p:sp>
        <p:nvSpPr>
          <p:cNvPr id="189" name="Shape 189"/>
          <p:cNvSpPr txBox="1">
            <a:spLocks noGrp="1"/>
          </p:cNvSpPr>
          <p:nvPr>
            <p:ph type="sldNum" idx="12"/>
          </p:nvPr>
        </p:nvSpPr>
        <p:spPr>
          <a:xfrm>
            <a:off x="5308971" y="6731041"/>
            <a:ext cx="4061460" cy="355559"/>
          </a:xfrm>
          <a:prstGeom prst="rect">
            <a:avLst/>
          </a:prstGeom>
          <a:noFill/>
          <a:ln>
            <a:noFill/>
          </a:ln>
        </p:spPr>
        <p:txBody>
          <a:bodyPr wrap="square" lIns="94025" tIns="47000" rIns="94025" bIns="47000" anchor="b" anchorCtr="0">
            <a:noAutofit/>
          </a:bodyPr>
          <a:lstStyle/>
          <a:p>
            <a:pPr marL="0" marR="0" lvl="0" indent="0" algn="r" rtl="0">
              <a:spcBef>
                <a:spcPts val="0"/>
              </a:spcBef>
              <a:buNone/>
            </a:pPr>
            <a:fld id="{00000000-1234-1234-1234-123412341234}" type="slidenum">
              <a:rPr lang="en-US" sz="1200" b="0" i="0" u="none" strike="noStrike" cap="none">
                <a:solidFill>
                  <a:schemeClr val="dk1"/>
                </a:solidFill>
                <a:latin typeface="Calibri"/>
                <a:ea typeface="Calibri"/>
                <a:cs typeface="Calibri"/>
                <a:sym typeface="Calibri"/>
              </a:rPr>
              <a:t>8</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Shape 193"/>
          <p:cNvSpPr>
            <a:spLocks noGrp="1" noRot="1" noChangeAspect="1"/>
          </p:cNvSpPr>
          <p:nvPr>
            <p:ph type="sldImg" idx="2"/>
          </p:nvPr>
        </p:nvSpPr>
        <p:spPr>
          <a:xfrm>
            <a:off x="2562225" y="885825"/>
            <a:ext cx="4248150" cy="23907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94" name="Shape 194"/>
          <p:cNvSpPr txBox="1">
            <a:spLocks noGrp="1"/>
          </p:cNvSpPr>
          <p:nvPr>
            <p:ph type="body" idx="1"/>
          </p:nvPr>
        </p:nvSpPr>
        <p:spPr>
          <a:xfrm>
            <a:off x="937260" y="3410427"/>
            <a:ext cx="7498080" cy="2790349"/>
          </a:xfrm>
          <a:prstGeom prst="rect">
            <a:avLst/>
          </a:prstGeom>
          <a:noFill/>
          <a:ln>
            <a:noFill/>
          </a:ln>
        </p:spPr>
        <p:txBody>
          <a:bodyPr wrap="square" lIns="94025" tIns="47000" rIns="94025" bIns="47000" anchor="t" anchorCtr="0">
            <a:noAutofit/>
          </a:bodyPr>
          <a:lstStyle/>
          <a:p>
            <a:pPr marL="0" marR="0" lvl="0" indent="0" algn="l" rtl="0">
              <a:spcBef>
                <a:spcPts val="0"/>
              </a:spcBef>
              <a:buNone/>
            </a:pPr>
            <a:r>
              <a:rPr lang="en-US" sz="1200" b="0" i="0" u="none" strike="noStrike" cap="none">
                <a:solidFill>
                  <a:schemeClr val="dk1"/>
                </a:solidFill>
                <a:latin typeface="Calibri"/>
                <a:ea typeface="Calibri"/>
                <a:cs typeface="Calibri"/>
                <a:sym typeface="Calibri"/>
              </a:rPr>
              <a:t>This is an earlier version of the typical helmet used by a hoplite. </a:t>
            </a:r>
          </a:p>
          <a:p>
            <a:pPr marL="0" marR="0" lvl="0" indent="0" algn="l" rtl="0">
              <a:spcBef>
                <a:spcPts val="0"/>
              </a:spcBef>
              <a:buNone/>
            </a:pPr>
            <a:r>
              <a:rPr lang="en-US" sz="1200" b="0" i="0" u="none" strike="noStrike" cap="none">
                <a:solidFill>
                  <a:schemeClr val="dk1"/>
                </a:solidFill>
                <a:latin typeface="Calibri"/>
                <a:ea typeface="Calibri"/>
                <a:cs typeface="Calibri"/>
                <a:sym typeface="Calibri"/>
              </a:rPr>
              <a:t>It is referred to as a “Corinthian helmet”. </a:t>
            </a:r>
          </a:p>
          <a:p>
            <a:pPr marL="0" marR="0" lvl="0" indent="0" algn="l" rtl="0">
              <a:spcBef>
                <a:spcPts val="0"/>
              </a:spcBef>
              <a:buNone/>
            </a:pPr>
            <a:r>
              <a:rPr lang="en-US" sz="1200" b="0" i="0" u="none" strike="noStrike" cap="none">
                <a:solidFill>
                  <a:schemeClr val="dk1"/>
                </a:solidFill>
                <a:latin typeface="Calibri"/>
                <a:ea typeface="Calibri"/>
                <a:cs typeface="Calibri"/>
                <a:sym typeface="Calibri"/>
              </a:rPr>
              <a:t>Notice the limited openings around the eyes.</a:t>
            </a:r>
          </a:p>
          <a:p>
            <a:pPr marL="0" marR="0" lvl="0" indent="0" algn="l" rtl="0">
              <a:spcBef>
                <a:spcPts val="0"/>
              </a:spcBef>
              <a:buNone/>
            </a:pPr>
            <a:r>
              <a:rPr lang="en-US" sz="1200" b="0" i="0" u="none" strike="noStrike" cap="none">
                <a:solidFill>
                  <a:schemeClr val="dk1"/>
                </a:solidFill>
                <a:latin typeface="Calibri"/>
                <a:ea typeface="Calibri"/>
                <a:cs typeface="Calibri"/>
                <a:sym typeface="Calibri"/>
              </a:rPr>
              <a:t>Notice the lack of ear holes</a:t>
            </a:r>
          </a:p>
          <a:p>
            <a:pPr marL="0" marR="0" lvl="0" indent="0" algn="l" rtl="0">
              <a:spcBef>
                <a:spcPts val="0"/>
              </a:spcBef>
              <a:buNone/>
            </a:pPr>
            <a:r>
              <a:rPr lang="en-US" sz="1200" b="0" i="0" u="none" strike="noStrike" cap="none">
                <a:solidFill>
                  <a:schemeClr val="dk1"/>
                </a:solidFill>
                <a:latin typeface="Calibri"/>
                <a:ea typeface="Calibri"/>
                <a:cs typeface="Calibri"/>
                <a:sym typeface="Calibri"/>
              </a:rPr>
              <a:t>If you were to run around a battlefield, this is not a good piece of equipment. </a:t>
            </a:r>
          </a:p>
          <a:p>
            <a:pPr marL="0" marR="0" lvl="0" indent="0" algn="l" rtl="0">
              <a:spcBef>
                <a:spcPts val="0"/>
              </a:spcBef>
              <a:buNone/>
            </a:pPr>
            <a:r>
              <a:rPr lang="en-US" sz="1200" b="0" i="0" u="none" strike="noStrike" cap="none">
                <a:solidFill>
                  <a:schemeClr val="dk1"/>
                </a:solidFill>
                <a:latin typeface="Calibri"/>
                <a:ea typeface="Calibri"/>
                <a:cs typeface="Calibri"/>
                <a:sym typeface="Calibri"/>
              </a:rPr>
              <a:t>It is HEAVY. You can BARELY see and you CANT HEAR! </a:t>
            </a:r>
          </a:p>
        </p:txBody>
      </p:sp>
      <p:sp>
        <p:nvSpPr>
          <p:cNvPr id="195" name="Shape 195"/>
          <p:cNvSpPr txBox="1">
            <a:spLocks noGrp="1"/>
          </p:cNvSpPr>
          <p:nvPr>
            <p:ph type="sldNum" idx="12"/>
          </p:nvPr>
        </p:nvSpPr>
        <p:spPr>
          <a:xfrm>
            <a:off x="5308971" y="6731041"/>
            <a:ext cx="4061460" cy="355559"/>
          </a:xfrm>
          <a:prstGeom prst="rect">
            <a:avLst/>
          </a:prstGeom>
          <a:noFill/>
          <a:ln>
            <a:noFill/>
          </a:ln>
        </p:spPr>
        <p:txBody>
          <a:bodyPr wrap="square" lIns="94025" tIns="47000" rIns="94025" bIns="47000" anchor="b" anchorCtr="0">
            <a:noAutofit/>
          </a:bodyPr>
          <a:lstStyle/>
          <a:p>
            <a:pPr marL="0" marR="0" lvl="0" indent="0" algn="r" rtl="0">
              <a:spcBef>
                <a:spcPts val="0"/>
              </a:spcBef>
              <a:buNone/>
            </a:pPr>
            <a:fld id="{00000000-1234-1234-1234-123412341234}" type="slidenum">
              <a:rPr lang="en-US" sz="1200" b="0" i="0" u="none" strike="noStrike" cap="none">
                <a:solidFill>
                  <a:schemeClr val="dk1"/>
                </a:solidFill>
                <a:latin typeface="Calibri"/>
                <a:ea typeface="Calibri"/>
                <a:cs typeface="Calibri"/>
                <a:sym typeface="Calibri"/>
              </a:rPr>
              <a:t>9</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5"/>
        <p:cNvGrpSpPr/>
        <p:nvPr/>
      </p:nvGrpSpPr>
      <p:grpSpPr>
        <a:xfrm>
          <a:off x="0" y="0"/>
          <a:ext cx="0" cy="0"/>
          <a:chOff x="0" y="0"/>
          <a:chExt cx="0" cy="0"/>
        </a:xfrm>
      </p:grpSpPr>
      <p:sp>
        <p:nvSpPr>
          <p:cNvPr id="16" name="Shape 16"/>
          <p:cNvSpPr txBox="1">
            <a:spLocks noGrp="1"/>
          </p:cNvSpPr>
          <p:nvPr>
            <p:ph type="ctrTitle"/>
          </p:nvPr>
        </p:nvSpPr>
        <p:spPr>
          <a:xfrm>
            <a:off x="2209800" y="4464028"/>
            <a:ext cx="9144000" cy="1641490"/>
          </a:xfrm>
          <a:prstGeom prst="rect">
            <a:avLst/>
          </a:prstGeom>
          <a:noFill/>
          <a:ln>
            <a:noFill/>
          </a:ln>
        </p:spPr>
        <p:txBody>
          <a:bodyPr wrap="square" lIns="91425" tIns="91425" rIns="91425" bIns="91425" anchor="t" anchorCtr="0"/>
          <a:lstStyle>
            <a:lvl1pPr marL="0" marR="0" lvl="0" indent="0" algn="r" rtl="0">
              <a:lnSpc>
                <a:spcPct val="90000"/>
              </a:lnSpc>
              <a:spcBef>
                <a:spcPts val="0"/>
              </a:spcBef>
              <a:buClr>
                <a:srgbClr val="E2E2E2"/>
              </a:buClr>
              <a:buSzPts val="9600"/>
              <a:buFont typeface="Corbel"/>
              <a:buNone/>
              <a:defRPr sz="9600" b="0" i="0" u="none" strike="noStrike" cap="none">
                <a:solidFill>
                  <a:srgbClr val="E2E2E2"/>
                </a:solidFill>
                <a:latin typeface="Corbel"/>
                <a:ea typeface="Corbel"/>
                <a:cs typeface="Corbel"/>
                <a:sym typeface="Corbel"/>
              </a:defRPr>
            </a:lvl1pPr>
            <a:lvl2pPr lvl="1" indent="0">
              <a:spcBef>
                <a:spcPts val="0"/>
              </a:spcBef>
              <a:buSzPts val="1400"/>
              <a:buNone/>
              <a:defRPr sz="1800"/>
            </a:lvl2pPr>
            <a:lvl3pPr lvl="2" indent="0">
              <a:spcBef>
                <a:spcPts val="0"/>
              </a:spcBef>
              <a:buSzPts val="1400"/>
              <a:buNone/>
              <a:defRPr sz="1800"/>
            </a:lvl3pPr>
            <a:lvl4pPr lvl="3" indent="0">
              <a:spcBef>
                <a:spcPts val="0"/>
              </a:spcBef>
              <a:buSzPts val="1400"/>
              <a:buNone/>
              <a:defRPr sz="1800"/>
            </a:lvl4pPr>
            <a:lvl5pPr lvl="4" indent="0">
              <a:spcBef>
                <a:spcPts val="0"/>
              </a:spcBef>
              <a:buSzPts val="1400"/>
              <a:buNone/>
              <a:defRPr sz="1800"/>
            </a:lvl5pPr>
            <a:lvl6pPr lvl="5" indent="0">
              <a:spcBef>
                <a:spcPts val="0"/>
              </a:spcBef>
              <a:buSzPts val="1400"/>
              <a:buNone/>
              <a:defRPr sz="1800"/>
            </a:lvl6pPr>
            <a:lvl7pPr lvl="6" indent="0">
              <a:spcBef>
                <a:spcPts val="0"/>
              </a:spcBef>
              <a:buSzPts val="1400"/>
              <a:buNone/>
              <a:defRPr sz="1800"/>
            </a:lvl7pPr>
            <a:lvl8pPr lvl="7" indent="0">
              <a:spcBef>
                <a:spcPts val="0"/>
              </a:spcBef>
              <a:buSzPts val="1400"/>
              <a:buNone/>
              <a:defRPr sz="1800"/>
            </a:lvl8pPr>
            <a:lvl9pPr lvl="8" indent="0">
              <a:spcBef>
                <a:spcPts val="0"/>
              </a:spcBef>
              <a:buSzPts val="1400"/>
              <a:buNone/>
              <a:defRPr sz="1800"/>
            </a:lvl9pPr>
          </a:lstStyle>
          <a:p>
            <a:endParaRPr/>
          </a:p>
        </p:txBody>
      </p:sp>
      <p:sp>
        <p:nvSpPr>
          <p:cNvPr id="17" name="Shape 17"/>
          <p:cNvSpPr txBox="1">
            <a:spLocks noGrp="1"/>
          </p:cNvSpPr>
          <p:nvPr>
            <p:ph type="subTitle" idx="1"/>
          </p:nvPr>
        </p:nvSpPr>
        <p:spPr>
          <a:xfrm>
            <a:off x="2209799" y="3694375"/>
            <a:ext cx="9144000" cy="754025"/>
          </a:xfrm>
          <a:prstGeom prst="rect">
            <a:avLst/>
          </a:prstGeom>
          <a:noFill/>
          <a:ln>
            <a:noFill/>
          </a:ln>
        </p:spPr>
        <p:txBody>
          <a:bodyPr wrap="square" lIns="91425" tIns="91425" rIns="91425" bIns="91425" anchor="b" anchorCtr="0"/>
          <a:lstStyle>
            <a:lvl1pPr marL="0" marR="0" lvl="0" indent="0" algn="r" rtl="0">
              <a:lnSpc>
                <a:spcPct val="90000"/>
              </a:lnSpc>
              <a:spcBef>
                <a:spcPts val="1000"/>
              </a:spcBef>
              <a:buClr>
                <a:schemeClr val="lt2"/>
              </a:buClr>
              <a:buSzPts val="3200"/>
              <a:buFont typeface="Arial"/>
              <a:buNone/>
              <a:defRPr sz="3200" b="0" i="0" u="none" strike="noStrike" cap="none">
                <a:solidFill>
                  <a:schemeClr val="lt2"/>
                </a:solidFill>
                <a:latin typeface="Corbel"/>
                <a:ea typeface="Corbel"/>
                <a:cs typeface="Corbel"/>
                <a:sym typeface="Corbel"/>
              </a:defRPr>
            </a:lvl1pPr>
            <a:lvl2pPr marL="457200" marR="0" lvl="1" indent="0" algn="ctr" rtl="0">
              <a:lnSpc>
                <a:spcPct val="90000"/>
              </a:lnSpc>
              <a:spcBef>
                <a:spcPts val="500"/>
              </a:spcBef>
              <a:buClr>
                <a:srgbClr val="EDEDED"/>
              </a:buClr>
              <a:buSzPts val="2000"/>
              <a:buFont typeface="Arial"/>
              <a:buNone/>
              <a:defRPr sz="2000" b="0" i="0" u="none" strike="noStrike" cap="none">
                <a:solidFill>
                  <a:srgbClr val="EDEDED"/>
                </a:solidFill>
                <a:latin typeface="Corbel"/>
                <a:ea typeface="Corbel"/>
                <a:cs typeface="Corbel"/>
                <a:sym typeface="Corbel"/>
              </a:defRPr>
            </a:lvl2pPr>
            <a:lvl3pPr marL="914400" marR="0" lvl="2" indent="0" algn="ctr" rtl="0">
              <a:lnSpc>
                <a:spcPct val="90000"/>
              </a:lnSpc>
              <a:spcBef>
                <a:spcPts val="500"/>
              </a:spcBef>
              <a:buClr>
                <a:srgbClr val="EDEDED"/>
              </a:buClr>
              <a:buSzPts val="1800"/>
              <a:buFont typeface="Arial"/>
              <a:buNone/>
              <a:defRPr sz="1800" b="0" i="0" u="none" strike="noStrike" cap="none">
                <a:solidFill>
                  <a:srgbClr val="EDEDED"/>
                </a:solidFill>
                <a:latin typeface="Corbel"/>
                <a:ea typeface="Corbel"/>
                <a:cs typeface="Corbel"/>
                <a:sym typeface="Corbel"/>
              </a:defRPr>
            </a:lvl3pPr>
            <a:lvl4pPr marL="1371600" marR="0" lvl="3" indent="0" algn="ctr" rtl="0">
              <a:lnSpc>
                <a:spcPct val="90000"/>
              </a:lnSpc>
              <a:spcBef>
                <a:spcPts val="500"/>
              </a:spcBef>
              <a:buClr>
                <a:srgbClr val="EDEDED"/>
              </a:buClr>
              <a:buSzPts val="1600"/>
              <a:buFont typeface="Arial"/>
              <a:buNone/>
              <a:defRPr sz="1600" b="0" i="0" u="none" strike="noStrike" cap="none">
                <a:solidFill>
                  <a:srgbClr val="EDEDED"/>
                </a:solidFill>
                <a:latin typeface="Corbel"/>
                <a:ea typeface="Corbel"/>
                <a:cs typeface="Corbel"/>
                <a:sym typeface="Corbel"/>
              </a:defRPr>
            </a:lvl4pPr>
            <a:lvl5pPr marL="1828800" marR="0" lvl="4" indent="0" algn="ctr" rtl="0">
              <a:lnSpc>
                <a:spcPct val="90000"/>
              </a:lnSpc>
              <a:spcBef>
                <a:spcPts val="500"/>
              </a:spcBef>
              <a:buClr>
                <a:srgbClr val="EDEDED"/>
              </a:buClr>
              <a:buSzPts val="1600"/>
              <a:buFont typeface="Arial"/>
              <a:buNone/>
              <a:defRPr sz="1600" b="0" i="0" u="none" strike="noStrike" cap="none">
                <a:solidFill>
                  <a:srgbClr val="EDEDED"/>
                </a:solidFill>
                <a:latin typeface="Corbel"/>
                <a:ea typeface="Corbel"/>
                <a:cs typeface="Corbel"/>
                <a:sym typeface="Corbel"/>
              </a:defRPr>
            </a:lvl5pPr>
            <a:lvl6pPr marL="2286000" marR="0" lvl="5" indent="0" algn="ctr" rtl="0">
              <a:lnSpc>
                <a:spcPct val="90000"/>
              </a:lnSpc>
              <a:spcBef>
                <a:spcPts val="500"/>
              </a:spcBef>
              <a:buClr>
                <a:schemeClr val="lt1"/>
              </a:buClr>
              <a:buSzPts val="1600"/>
              <a:buFont typeface="Arial"/>
              <a:buNone/>
              <a:defRPr sz="1600" b="0" i="0" u="none" strike="noStrike" cap="none">
                <a:solidFill>
                  <a:schemeClr val="lt1"/>
                </a:solidFill>
                <a:latin typeface="Corbel"/>
                <a:ea typeface="Corbel"/>
                <a:cs typeface="Corbel"/>
                <a:sym typeface="Corbel"/>
              </a:defRPr>
            </a:lvl6pPr>
            <a:lvl7pPr marL="2743200" marR="0" lvl="6" indent="0" algn="ctr" rtl="0">
              <a:lnSpc>
                <a:spcPct val="90000"/>
              </a:lnSpc>
              <a:spcBef>
                <a:spcPts val="500"/>
              </a:spcBef>
              <a:buClr>
                <a:schemeClr val="lt1"/>
              </a:buClr>
              <a:buSzPts val="1600"/>
              <a:buFont typeface="Arial"/>
              <a:buNone/>
              <a:defRPr sz="1600" b="0" i="0" u="none" strike="noStrike" cap="none">
                <a:solidFill>
                  <a:schemeClr val="lt1"/>
                </a:solidFill>
                <a:latin typeface="Corbel"/>
                <a:ea typeface="Corbel"/>
                <a:cs typeface="Corbel"/>
                <a:sym typeface="Corbel"/>
              </a:defRPr>
            </a:lvl7pPr>
            <a:lvl8pPr marL="3200400" marR="0" lvl="7" indent="0" algn="ctr" rtl="0">
              <a:lnSpc>
                <a:spcPct val="90000"/>
              </a:lnSpc>
              <a:spcBef>
                <a:spcPts val="500"/>
              </a:spcBef>
              <a:buClr>
                <a:schemeClr val="lt1"/>
              </a:buClr>
              <a:buSzPts val="1600"/>
              <a:buFont typeface="Arial"/>
              <a:buNone/>
              <a:defRPr sz="1600" b="0" i="0" u="none" strike="noStrike" cap="none">
                <a:solidFill>
                  <a:schemeClr val="lt1"/>
                </a:solidFill>
                <a:latin typeface="Corbel"/>
                <a:ea typeface="Corbel"/>
                <a:cs typeface="Corbel"/>
                <a:sym typeface="Corbel"/>
              </a:defRPr>
            </a:lvl8pPr>
            <a:lvl9pPr marL="3657600" marR="0" lvl="8" indent="0" algn="ctr" rtl="0">
              <a:lnSpc>
                <a:spcPct val="90000"/>
              </a:lnSpc>
              <a:spcBef>
                <a:spcPts val="500"/>
              </a:spcBef>
              <a:buClr>
                <a:schemeClr val="lt1"/>
              </a:buClr>
              <a:buSzPts val="1600"/>
              <a:buFont typeface="Arial"/>
              <a:buNone/>
              <a:defRPr sz="1600" b="0" i="0" u="none" strike="noStrike" cap="none">
                <a:solidFill>
                  <a:schemeClr val="lt1"/>
                </a:solidFill>
                <a:latin typeface="Corbel"/>
                <a:ea typeface="Corbel"/>
                <a:cs typeface="Corbel"/>
                <a:sym typeface="Corbel"/>
              </a:defRPr>
            </a:lvl9pPr>
          </a:lstStyle>
          <a:p>
            <a:endParaRPr/>
          </a:p>
        </p:txBody>
      </p:sp>
      <p:sp>
        <p:nvSpPr>
          <p:cNvPr id="18" name="Shape 18"/>
          <p:cNvSpPr txBox="1">
            <a:spLocks noGrp="1"/>
          </p:cNvSpPr>
          <p:nvPr>
            <p:ph type="dt" idx="10"/>
          </p:nvPr>
        </p:nvSpPr>
        <p:spPr>
          <a:xfrm>
            <a:off x="838200" y="6356350"/>
            <a:ext cx="2743200" cy="365125"/>
          </a:xfrm>
          <a:prstGeom prst="rect">
            <a:avLst/>
          </a:prstGeom>
          <a:noFill/>
          <a:ln>
            <a:noFill/>
          </a:ln>
        </p:spPr>
        <p:txBody>
          <a:bodyPr wrap="square" lIns="91425" tIns="91425" rIns="91425" bIns="91425" anchor="ctr" anchorCtr="0"/>
          <a:lstStyle>
            <a:lvl1pPr marL="0" marR="0" lvl="0" indent="0" algn="l" rtl="0">
              <a:spcBef>
                <a:spcPts val="0"/>
              </a:spcBef>
              <a:buSzPts val="1400"/>
              <a:buNone/>
              <a:defRPr sz="1200" b="0" i="0" u="none" strike="noStrike" cap="none">
                <a:solidFill>
                  <a:srgbClr val="EDEDED"/>
                </a:solidFill>
                <a:latin typeface="Corbel"/>
                <a:ea typeface="Corbel"/>
                <a:cs typeface="Corbel"/>
                <a:sym typeface="Corbel"/>
              </a:defRPr>
            </a:lvl1pPr>
            <a:lvl2pPr marL="457200" marR="0" lvl="1" indent="0" algn="l" rtl="0">
              <a:spcBef>
                <a:spcPts val="0"/>
              </a:spcBef>
              <a:buSzPts val="1400"/>
              <a:buNone/>
              <a:defRPr sz="1800" b="0" i="0" u="none" strike="noStrike" cap="none">
                <a:solidFill>
                  <a:schemeClr val="lt1"/>
                </a:solidFill>
                <a:latin typeface="Corbel"/>
                <a:ea typeface="Corbel"/>
                <a:cs typeface="Corbel"/>
                <a:sym typeface="Corbel"/>
              </a:defRPr>
            </a:lvl2pPr>
            <a:lvl3pPr marL="914400" marR="0" lvl="2" indent="0" algn="l" rtl="0">
              <a:spcBef>
                <a:spcPts val="0"/>
              </a:spcBef>
              <a:buSzPts val="1400"/>
              <a:buNone/>
              <a:defRPr sz="1800" b="0" i="0" u="none" strike="noStrike" cap="none">
                <a:solidFill>
                  <a:schemeClr val="lt1"/>
                </a:solidFill>
                <a:latin typeface="Corbel"/>
                <a:ea typeface="Corbel"/>
                <a:cs typeface="Corbel"/>
                <a:sym typeface="Corbel"/>
              </a:defRPr>
            </a:lvl3pPr>
            <a:lvl4pPr marL="1371600" marR="0" lvl="3" indent="0" algn="l" rtl="0">
              <a:spcBef>
                <a:spcPts val="0"/>
              </a:spcBef>
              <a:buSzPts val="1400"/>
              <a:buNone/>
              <a:defRPr sz="1800" b="0" i="0" u="none" strike="noStrike" cap="none">
                <a:solidFill>
                  <a:schemeClr val="lt1"/>
                </a:solidFill>
                <a:latin typeface="Corbel"/>
                <a:ea typeface="Corbel"/>
                <a:cs typeface="Corbel"/>
                <a:sym typeface="Corbel"/>
              </a:defRPr>
            </a:lvl4pPr>
            <a:lvl5pPr marL="1828800" marR="0" lvl="4" indent="0" algn="l" rtl="0">
              <a:spcBef>
                <a:spcPts val="0"/>
              </a:spcBef>
              <a:buSzPts val="1400"/>
              <a:buNone/>
              <a:defRPr sz="1800" b="0" i="0" u="none" strike="noStrike" cap="none">
                <a:solidFill>
                  <a:schemeClr val="lt1"/>
                </a:solidFill>
                <a:latin typeface="Corbel"/>
                <a:ea typeface="Corbel"/>
                <a:cs typeface="Corbel"/>
                <a:sym typeface="Corbel"/>
              </a:defRPr>
            </a:lvl5pPr>
            <a:lvl6pPr marL="2286000" marR="0" lvl="5" indent="0" algn="l" rtl="0">
              <a:spcBef>
                <a:spcPts val="0"/>
              </a:spcBef>
              <a:buSzPts val="1400"/>
              <a:buNone/>
              <a:defRPr sz="1800" b="0" i="0" u="none" strike="noStrike" cap="none">
                <a:solidFill>
                  <a:schemeClr val="lt1"/>
                </a:solidFill>
                <a:latin typeface="Corbel"/>
                <a:ea typeface="Corbel"/>
                <a:cs typeface="Corbel"/>
                <a:sym typeface="Corbel"/>
              </a:defRPr>
            </a:lvl6pPr>
            <a:lvl7pPr marL="2743200" marR="0" lvl="6" indent="0" algn="l" rtl="0">
              <a:spcBef>
                <a:spcPts val="0"/>
              </a:spcBef>
              <a:buSzPts val="1400"/>
              <a:buNone/>
              <a:defRPr sz="1800" b="0" i="0" u="none" strike="noStrike" cap="none">
                <a:solidFill>
                  <a:schemeClr val="lt1"/>
                </a:solidFill>
                <a:latin typeface="Corbel"/>
                <a:ea typeface="Corbel"/>
                <a:cs typeface="Corbel"/>
                <a:sym typeface="Corbel"/>
              </a:defRPr>
            </a:lvl7pPr>
            <a:lvl8pPr marL="3200400" marR="0" lvl="7" indent="0" algn="l" rtl="0">
              <a:spcBef>
                <a:spcPts val="0"/>
              </a:spcBef>
              <a:buSzPts val="1400"/>
              <a:buNone/>
              <a:defRPr sz="1800" b="0" i="0" u="none" strike="noStrike" cap="none">
                <a:solidFill>
                  <a:schemeClr val="lt1"/>
                </a:solidFill>
                <a:latin typeface="Corbel"/>
                <a:ea typeface="Corbel"/>
                <a:cs typeface="Corbel"/>
                <a:sym typeface="Corbel"/>
              </a:defRPr>
            </a:lvl8pPr>
            <a:lvl9pPr marL="3657600" marR="0" lvl="8" indent="0" algn="l" rtl="0">
              <a:spcBef>
                <a:spcPts val="0"/>
              </a:spcBef>
              <a:buSzPts val="1400"/>
              <a:buNone/>
              <a:defRPr sz="1800" b="0" i="0" u="none" strike="noStrike" cap="none">
                <a:solidFill>
                  <a:schemeClr val="lt1"/>
                </a:solidFill>
                <a:latin typeface="Corbel"/>
                <a:ea typeface="Corbel"/>
                <a:cs typeface="Corbel"/>
                <a:sym typeface="Corbel"/>
              </a:defRPr>
            </a:lvl9pPr>
          </a:lstStyle>
          <a:p>
            <a:endParaRPr/>
          </a:p>
        </p:txBody>
      </p:sp>
      <p:sp>
        <p:nvSpPr>
          <p:cNvPr id="19" name="Shape 19"/>
          <p:cNvSpPr txBox="1">
            <a:spLocks noGrp="1"/>
          </p:cNvSpPr>
          <p:nvPr>
            <p:ph type="ftr" idx="11"/>
          </p:nvPr>
        </p:nvSpPr>
        <p:spPr>
          <a:xfrm>
            <a:off x="4038600" y="6356350"/>
            <a:ext cx="4114800" cy="365125"/>
          </a:xfrm>
          <a:prstGeom prst="rect">
            <a:avLst/>
          </a:prstGeom>
          <a:noFill/>
          <a:ln>
            <a:noFill/>
          </a:ln>
        </p:spPr>
        <p:txBody>
          <a:bodyPr wrap="square" lIns="91425" tIns="91425" rIns="91425" bIns="91425" anchor="ctr" anchorCtr="0"/>
          <a:lstStyle>
            <a:lvl1pPr marL="0" marR="0" lvl="0" indent="0" algn="ctr" rtl="0">
              <a:spcBef>
                <a:spcPts val="0"/>
              </a:spcBef>
              <a:buSzPts val="1400"/>
              <a:buNone/>
              <a:defRPr sz="1200" b="0" i="0" u="none" strike="noStrike" cap="none">
                <a:solidFill>
                  <a:srgbClr val="EDEDED"/>
                </a:solidFill>
                <a:latin typeface="Corbel"/>
                <a:ea typeface="Corbel"/>
                <a:cs typeface="Corbel"/>
                <a:sym typeface="Corbel"/>
              </a:defRPr>
            </a:lvl1pPr>
            <a:lvl2pPr marL="457200" marR="0" lvl="1" indent="0" algn="l" rtl="0">
              <a:spcBef>
                <a:spcPts val="0"/>
              </a:spcBef>
              <a:buSzPts val="1400"/>
              <a:buNone/>
              <a:defRPr sz="1800" b="0" i="0" u="none" strike="noStrike" cap="none">
                <a:solidFill>
                  <a:schemeClr val="lt1"/>
                </a:solidFill>
                <a:latin typeface="Corbel"/>
                <a:ea typeface="Corbel"/>
                <a:cs typeface="Corbel"/>
                <a:sym typeface="Corbel"/>
              </a:defRPr>
            </a:lvl2pPr>
            <a:lvl3pPr marL="914400" marR="0" lvl="2" indent="0" algn="l" rtl="0">
              <a:spcBef>
                <a:spcPts val="0"/>
              </a:spcBef>
              <a:buSzPts val="1400"/>
              <a:buNone/>
              <a:defRPr sz="1800" b="0" i="0" u="none" strike="noStrike" cap="none">
                <a:solidFill>
                  <a:schemeClr val="lt1"/>
                </a:solidFill>
                <a:latin typeface="Corbel"/>
                <a:ea typeface="Corbel"/>
                <a:cs typeface="Corbel"/>
                <a:sym typeface="Corbel"/>
              </a:defRPr>
            </a:lvl3pPr>
            <a:lvl4pPr marL="1371600" marR="0" lvl="3" indent="0" algn="l" rtl="0">
              <a:spcBef>
                <a:spcPts val="0"/>
              </a:spcBef>
              <a:buSzPts val="1400"/>
              <a:buNone/>
              <a:defRPr sz="1800" b="0" i="0" u="none" strike="noStrike" cap="none">
                <a:solidFill>
                  <a:schemeClr val="lt1"/>
                </a:solidFill>
                <a:latin typeface="Corbel"/>
                <a:ea typeface="Corbel"/>
                <a:cs typeface="Corbel"/>
                <a:sym typeface="Corbel"/>
              </a:defRPr>
            </a:lvl4pPr>
            <a:lvl5pPr marL="1828800" marR="0" lvl="4" indent="0" algn="l" rtl="0">
              <a:spcBef>
                <a:spcPts val="0"/>
              </a:spcBef>
              <a:buSzPts val="1400"/>
              <a:buNone/>
              <a:defRPr sz="1800" b="0" i="0" u="none" strike="noStrike" cap="none">
                <a:solidFill>
                  <a:schemeClr val="lt1"/>
                </a:solidFill>
                <a:latin typeface="Corbel"/>
                <a:ea typeface="Corbel"/>
                <a:cs typeface="Corbel"/>
                <a:sym typeface="Corbel"/>
              </a:defRPr>
            </a:lvl5pPr>
            <a:lvl6pPr marL="2286000" marR="0" lvl="5" indent="0" algn="l" rtl="0">
              <a:spcBef>
                <a:spcPts val="0"/>
              </a:spcBef>
              <a:buSzPts val="1400"/>
              <a:buNone/>
              <a:defRPr sz="1800" b="0" i="0" u="none" strike="noStrike" cap="none">
                <a:solidFill>
                  <a:schemeClr val="lt1"/>
                </a:solidFill>
                <a:latin typeface="Corbel"/>
                <a:ea typeface="Corbel"/>
                <a:cs typeface="Corbel"/>
                <a:sym typeface="Corbel"/>
              </a:defRPr>
            </a:lvl6pPr>
            <a:lvl7pPr marL="2743200" marR="0" lvl="6" indent="0" algn="l" rtl="0">
              <a:spcBef>
                <a:spcPts val="0"/>
              </a:spcBef>
              <a:buSzPts val="1400"/>
              <a:buNone/>
              <a:defRPr sz="1800" b="0" i="0" u="none" strike="noStrike" cap="none">
                <a:solidFill>
                  <a:schemeClr val="lt1"/>
                </a:solidFill>
                <a:latin typeface="Corbel"/>
                <a:ea typeface="Corbel"/>
                <a:cs typeface="Corbel"/>
                <a:sym typeface="Corbel"/>
              </a:defRPr>
            </a:lvl7pPr>
            <a:lvl8pPr marL="3200400" marR="0" lvl="7" indent="0" algn="l" rtl="0">
              <a:spcBef>
                <a:spcPts val="0"/>
              </a:spcBef>
              <a:buSzPts val="1400"/>
              <a:buNone/>
              <a:defRPr sz="1800" b="0" i="0" u="none" strike="noStrike" cap="none">
                <a:solidFill>
                  <a:schemeClr val="lt1"/>
                </a:solidFill>
                <a:latin typeface="Corbel"/>
                <a:ea typeface="Corbel"/>
                <a:cs typeface="Corbel"/>
                <a:sym typeface="Corbel"/>
              </a:defRPr>
            </a:lvl8pPr>
            <a:lvl9pPr marL="3657600" marR="0" lvl="8" indent="0" algn="l" rtl="0">
              <a:spcBef>
                <a:spcPts val="0"/>
              </a:spcBef>
              <a:buSzPts val="1400"/>
              <a:buNone/>
              <a:defRPr sz="1800" b="0" i="0" u="none" strike="noStrike" cap="none">
                <a:solidFill>
                  <a:schemeClr val="lt1"/>
                </a:solidFill>
                <a:latin typeface="Corbel"/>
                <a:ea typeface="Corbel"/>
                <a:cs typeface="Corbel"/>
                <a:sym typeface="Corbel"/>
              </a:defRPr>
            </a:lvl9pPr>
          </a:lstStyle>
          <a:p>
            <a:endParaRPr/>
          </a:p>
        </p:txBody>
      </p:sp>
      <p:sp>
        <p:nvSpPr>
          <p:cNvPr id="20" name="Shape 20"/>
          <p:cNvSpPr txBox="1">
            <a:spLocks noGrp="1"/>
          </p:cNvSpPr>
          <p:nvPr>
            <p:ph type="sldNum" idx="12"/>
          </p:nvPr>
        </p:nvSpPr>
        <p:spPr>
          <a:xfrm>
            <a:off x="8610600" y="6356350"/>
            <a:ext cx="2743200" cy="365125"/>
          </a:xfrm>
          <a:prstGeom prst="rect">
            <a:avLst/>
          </a:prstGeom>
          <a:noFill/>
          <a:ln>
            <a:noFill/>
          </a:ln>
        </p:spPr>
        <p:txBody>
          <a:bodyPr wrap="square" lIns="91425" tIns="45700" rIns="91425" bIns="45700" anchor="ctr" anchorCtr="0">
            <a:noAutofit/>
          </a:bodyPr>
          <a:lstStyle/>
          <a:p>
            <a:pPr marL="0" marR="0" lvl="0" indent="0" algn="r" rtl="0">
              <a:spcBef>
                <a:spcPts val="0"/>
              </a:spcBef>
              <a:buNone/>
            </a:pPr>
            <a:fld id="{00000000-1234-1234-1234-123412341234}" type="slidenum">
              <a:rPr lang="en-US" sz="1200" b="0" i="0" u="none" strike="noStrike" cap="none">
                <a:solidFill>
                  <a:srgbClr val="EDEDED"/>
                </a:solidFill>
                <a:latin typeface="Corbel"/>
                <a:ea typeface="Corbel"/>
                <a:cs typeface="Corbel"/>
                <a:sym typeface="Corbel"/>
              </a:rPr>
              <a:t>‹#›</a:t>
            </a:fld>
            <a:endParaRPr lang="en-US" sz="1200" b="0" i="0" u="none" strike="noStrike" cap="none">
              <a:solidFill>
                <a:srgbClr val="EDEDED"/>
              </a:solidFill>
              <a:latin typeface="Corbel"/>
              <a:ea typeface="Corbel"/>
              <a:cs typeface="Corbel"/>
              <a:sym typeface="Corbe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76"/>
        <p:cNvGrpSpPr/>
        <p:nvPr/>
      </p:nvGrpSpPr>
      <p:grpSpPr>
        <a:xfrm>
          <a:off x="0" y="0"/>
          <a:ext cx="0" cy="0"/>
          <a:chOff x="0" y="0"/>
          <a:chExt cx="0" cy="0"/>
        </a:xfrm>
      </p:grpSpPr>
      <p:sp>
        <p:nvSpPr>
          <p:cNvPr id="77" name="Shape 77"/>
          <p:cNvSpPr txBox="1">
            <a:spLocks noGrp="1"/>
          </p:cNvSpPr>
          <p:nvPr>
            <p:ph type="title"/>
          </p:nvPr>
        </p:nvSpPr>
        <p:spPr>
          <a:xfrm>
            <a:off x="839788" y="457200"/>
            <a:ext cx="3932237" cy="1600200"/>
          </a:xfrm>
          <a:prstGeom prst="rect">
            <a:avLst/>
          </a:prstGeom>
          <a:noFill/>
          <a:ln>
            <a:noFill/>
          </a:ln>
        </p:spPr>
        <p:txBody>
          <a:bodyPr wrap="square" lIns="91425" tIns="91425" rIns="91425" bIns="91425" anchor="b" anchorCtr="0"/>
          <a:lstStyle>
            <a:lvl1pPr marL="0" marR="0" lvl="0" indent="0" algn="l" rtl="0">
              <a:lnSpc>
                <a:spcPct val="90000"/>
              </a:lnSpc>
              <a:spcBef>
                <a:spcPts val="0"/>
              </a:spcBef>
              <a:buClr>
                <a:srgbClr val="EDEDED"/>
              </a:buClr>
              <a:buSzPts val="3200"/>
              <a:buFont typeface="Corbel"/>
              <a:buNone/>
              <a:defRPr sz="3200" b="0" i="0" u="none" strike="noStrike" cap="none">
                <a:solidFill>
                  <a:srgbClr val="EDEDED"/>
                </a:solidFill>
                <a:latin typeface="Corbel"/>
                <a:ea typeface="Corbel"/>
                <a:cs typeface="Corbel"/>
                <a:sym typeface="Corbel"/>
              </a:defRPr>
            </a:lvl1pPr>
            <a:lvl2pPr lvl="1" indent="0">
              <a:spcBef>
                <a:spcPts val="0"/>
              </a:spcBef>
              <a:buSzPts val="1400"/>
              <a:buNone/>
              <a:defRPr sz="1800"/>
            </a:lvl2pPr>
            <a:lvl3pPr lvl="2" indent="0">
              <a:spcBef>
                <a:spcPts val="0"/>
              </a:spcBef>
              <a:buSzPts val="1400"/>
              <a:buNone/>
              <a:defRPr sz="1800"/>
            </a:lvl3pPr>
            <a:lvl4pPr lvl="3" indent="0">
              <a:spcBef>
                <a:spcPts val="0"/>
              </a:spcBef>
              <a:buSzPts val="1400"/>
              <a:buNone/>
              <a:defRPr sz="1800"/>
            </a:lvl4pPr>
            <a:lvl5pPr lvl="4" indent="0">
              <a:spcBef>
                <a:spcPts val="0"/>
              </a:spcBef>
              <a:buSzPts val="1400"/>
              <a:buNone/>
              <a:defRPr sz="1800"/>
            </a:lvl5pPr>
            <a:lvl6pPr lvl="5" indent="0">
              <a:spcBef>
                <a:spcPts val="0"/>
              </a:spcBef>
              <a:buSzPts val="1400"/>
              <a:buNone/>
              <a:defRPr sz="1800"/>
            </a:lvl6pPr>
            <a:lvl7pPr lvl="6" indent="0">
              <a:spcBef>
                <a:spcPts val="0"/>
              </a:spcBef>
              <a:buSzPts val="1400"/>
              <a:buNone/>
              <a:defRPr sz="1800"/>
            </a:lvl7pPr>
            <a:lvl8pPr lvl="7" indent="0">
              <a:spcBef>
                <a:spcPts val="0"/>
              </a:spcBef>
              <a:buSzPts val="1400"/>
              <a:buNone/>
              <a:defRPr sz="1800"/>
            </a:lvl8pPr>
            <a:lvl9pPr lvl="8" indent="0">
              <a:spcBef>
                <a:spcPts val="0"/>
              </a:spcBef>
              <a:buSzPts val="1400"/>
              <a:buNone/>
              <a:defRPr sz="1800"/>
            </a:lvl9pPr>
          </a:lstStyle>
          <a:p>
            <a:endParaRPr/>
          </a:p>
        </p:txBody>
      </p:sp>
      <p:sp>
        <p:nvSpPr>
          <p:cNvPr id="78" name="Shape 78"/>
          <p:cNvSpPr>
            <a:spLocks noGrp="1"/>
          </p:cNvSpPr>
          <p:nvPr>
            <p:ph type="pic" idx="2"/>
          </p:nvPr>
        </p:nvSpPr>
        <p:spPr>
          <a:xfrm>
            <a:off x="5183188" y="987425"/>
            <a:ext cx="6172200" cy="4873625"/>
          </a:xfrm>
          <a:prstGeom prst="rect">
            <a:avLst/>
          </a:prstGeom>
          <a:noFill/>
          <a:ln>
            <a:noFill/>
          </a:ln>
        </p:spPr>
        <p:txBody>
          <a:bodyPr wrap="square" lIns="91425" tIns="91425" rIns="91425" bIns="91425" anchor="t" anchorCtr="0"/>
          <a:lstStyle>
            <a:lvl1pPr marL="0" marR="0" lvl="0" indent="0" algn="l" rtl="0">
              <a:lnSpc>
                <a:spcPct val="90000"/>
              </a:lnSpc>
              <a:spcBef>
                <a:spcPts val="1000"/>
              </a:spcBef>
              <a:buClr>
                <a:srgbClr val="EDEDED"/>
              </a:buClr>
              <a:buSzPts val="3200"/>
              <a:buFont typeface="Arial"/>
              <a:buNone/>
              <a:defRPr sz="3200" b="0" i="0" u="none" strike="noStrike" cap="none">
                <a:solidFill>
                  <a:srgbClr val="EDEDED"/>
                </a:solidFill>
                <a:latin typeface="Corbel"/>
                <a:ea typeface="Corbel"/>
                <a:cs typeface="Corbel"/>
                <a:sym typeface="Corbel"/>
              </a:defRPr>
            </a:lvl1pPr>
            <a:lvl2pPr marL="457200" marR="0" lvl="1" indent="0" algn="l" rtl="0">
              <a:lnSpc>
                <a:spcPct val="90000"/>
              </a:lnSpc>
              <a:spcBef>
                <a:spcPts val="500"/>
              </a:spcBef>
              <a:buClr>
                <a:srgbClr val="EDEDED"/>
              </a:buClr>
              <a:buSzPts val="2800"/>
              <a:buFont typeface="Arial"/>
              <a:buNone/>
              <a:defRPr sz="2800" b="0" i="0" u="none" strike="noStrike" cap="none">
                <a:solidFill>
                  <a:srgbClr val="EDEDED"/>
                </a:solidFill>
                <a:latin typeface="Corbel"/>
                <a:ea typeface="Corbel"/>
                <a:cs typeface="Corbel"/>
                <a:sym typeface="Corbel"/>
              </a:defRPr>
            </a:lvl2pPr>
            <a:lvl3pPr marL="914400" marR="0" lvl="2" indent="0" algn="l" rtl="0">
              <a:lnSpc>
                <a:spcPct val="90000"/>
              </a:lnSpc>
              <a:spcBef>
                <a:spcPts val="500"/>
              </a:spcBef>
              <a:buClr>
                <a:srgbClr val="EDEDED"/>
              </a:buClr>
              <a:buSzPts val="2400"/>
              <a:buFont typeface="Arial"/>
              <a:buNone/>
              <a:defRPr sz="2400" b="0" i="0" u="none" strike="noStrike" cap="none">
                <a:solidFill>
                  <a:srgbClr val="EDEDED"/>
                </a:solidFill>
                <a:latin typeface="Corbel"/>
                <a:ea typeface="Corbel"/>
                <a:cs typeface="Corbel"/>
                <a:sym typeface="Corbel"/>
              </a:defRPr>
            </a:lvl3pPr>
            <a:lvl4pPr marL="1371600" marR="0" lvl="3" indent="0" algn="l" rtl="0">
              <a:lnSpc>
                <a:spcPct val="90000"/>
              </a:lnSpc>
              <a:spcBef>
                <a:spcPts val="500"/>
              </a:spcBef>
              <a:buClr>
                <a:srgbClr val="EDEDED"/>
              </a:buClr>
              <a:buSzPts val="2000"/>
              <a:buFont typeface="Arial"/>
              <a:buNone/>
              <a:defRPr sz="2000" b="0" i="0" u="none" strike="noStrike" cap="none">
                <a:solidFill>
                  <a:srgbClr val="EDEDED"/>
                </a:solidFill>
                <a:latin typeface="Corbel"/>
                <a:ea typeface="Corbel"/>
                <a:cs typeface="Corbel"/>
                <a:sym typeface="Corbel"/>
              </a:defRPr>
            </a:lvl4pPr>
            <a:lvl5pPr marL="1828800" marR="0" lvl="4" indent="0" algn="l" rtl="0">
              <a:lnSpc>
                <a:spcPct val="90000"/>
              </a:lnSpc>
              <a:spcBef>
                <a:spcPts val="500"/>
              </a:spcBef>
              <a:buClr>
                <a:srgbClr val="EDEDED"/>
              </a:buClr>
              <a:buSzPts val="2000"/>
              <a:buFont typeface="Arial"/>
              <a:buNone/>
              <a:defRPr sz="2000" b="0" i="0" u="none" strike="noStrike" cap="none">
                <a:solidFill>
                  <a:srgbClr val="EDEDED"/>
                </a:solidFill>
                <a:latin typeface="Corbel"/>
                <a:ea typeface="Corbel"/>
                <a:cs typeface="Corbel"/>
                <a:sym typeface="Corbel"/>
              </a:defRPr>
            </a:lvl5pPr>
            <a:lvl6pPr marL="2286000" marR="0" lvl="5" indent="0" algn="l" rtl="0">
              <a:lnSpc>
                <a:spcPct val="90000"/>
              </a:lnSpc>
              <a:spcBef>
                <a:spcPts val="500"/>
              </a:spcBef>
              <a:buClr>
                <a:schemeClr val="lt1"/>
              </a:buClr>
              <a:buSzPts val="2000"/>
              <a:buFont typeface="Arial"/>
              <a:buNone/>
              <a:defRPr sz="2000" b="0" i="0" u="none" strike="noStrike" cap="none">
                <a:solidFill>
                  <a:schemeClr val="lt1"/>
                </a:solidFill>
                <a:latin typeface="Corbel"/>
                <a:ea typeface="Corbel"/>
                <a:cs typeface="Corbel"/>
                <a:sym typeface="Corbel"/>
              </a:defRPr>
            </a:lvl6pPr>
            <a:lvl7pPr marL="2743200" marR="0" lvl="6" indent="0" algn="l" rtl="0">
              <a:lnSpc>
                <a:spcPct val="90000"/>
              </a:lnSpc>
              <a:spcBef>
                <a:spcPts val="500"/>
              </a:spcBef>
              <a:buClr>
                <a:schemeClr val="lt1"/>
              </a:buClr>
              <a:buSzPts val="2000"/>
              <a:buFont typeface="Arial"/>
              <a:buNone/>
              <a:defRPr sz="2000" b="0" i="0" u="none" strike="noStrike" cap="none">
                <a:solidFill>
                  <a:schemeClr val="lt1"/>
                </a:solidFill>
                <a:latin typeface="Corbel"/>
                <a:ea typeface="Corbel"/>
                <a:cs typeface="Corbel"/>
                <a:sym typeface="Corbel"/>
              </a:defRPr>
            </a:lvl7pPr>
            <a:lvl8pPr marL="3200400" marR="0" lvl="7" indent="0" algn="l" rtl="0">
              <a:lnSpc>
                <a:spcPct val="90000"/>
              </a:lnSpc>
              <a:spcBef>
                <a:spcPts val="500"/>
              </a:spcBef>
              <a:buClr>
                <a:schemeClr val="lt1"/>
              </a:buClr>
              <a:buSzPts val="2000"/>
              <a:buFont typeface="Arial"/>
              <a:buNone/>
              <a:defRPr sz="2000" b="0" i="0" u="none" strike="noStrike" cap="none">
                <a:solidFill>
                  <a:schemeClr val="lt1"/>
                </a:solidFill>
                <a:latin typeface="Corbel"/>
                <a:ea typeface="Corbel"/>
                <a:cs typeface="Corbel"/>
                <a:sym typeface="Corbel"/>
              </a:defRPr>
            </a:lvl8pPr>
            <a:lvl9pPr marL="3657600" marR="0" lvl="8" indent="0" algn="l" rtl="0">
              <a:lnSpc>
                <a:spcPct val="90000"/>
              </a:lnSpc>
              <a:spcBef>
                <a:spcPts val="500"/>
              </a:spcBef>
              <a:buClr>
                <a:schemeClr val="lt1"/>
              </a:buClr>
              <a:buSzPts val="2000"/>
              <a:buFont typeface="Arial"/>
              <a:buNone/>
              <a:defRPr sz="2000" b="0" i="0" u="none" strike="noStrike" cap="none">
                <a:solidFill>
                  <a:schemeClr val="lt1"/>
                </a:solidFill>
                <a:latin typeface="Corbel"/>
                <a:ea typeface="Corbel"/>
                <a:cs typeface="Corbel"/>
                <a:sym typeface="Corbel"/>
              </a:defRPr>
            </a:lvl9pPr>
          </a:lstStyle>
          <a:p>
            <a:endParaRPr/>
          </a:p>
        </p:txBody>
      </p:sp>
      <p:sp>
        <p:nvSpPr>
          <p:cNvPr id="79" name="Shape 79"/>
          <p:cNvSpPr txBox="1">
            <a:spLocks noGrp="1"/>
          </p:cNvSpPr>
          <p:nvPr>
            <p:ph type="body" idx="1"/>
          </p:nvPr>
        </p:nvSpPr>
        <p:spPr>
          <a:xfrm>
            <a:off x="1120000" y="2057400"/>
            <a:ext cx="3652025" cy="3811588"/>
          </a:xfrm>
          <a:prstGeom prst="rect">
            <a:avLst/>
          </a:prstGeom>
          <a:noFill/>
          <a:ln>
            <a:noFill/>
          </a:ln>
        </p:spPr>
        <p:txBody>
          <a:bodyPr wrap="square" lIns="91425" tIns="91425" rIns="91425" bIns="91425" anchor="t" anchorCtr="0"/>
          <a:lstStyle>
            <a:lvl1pPr marL="0" marR="0" lvl="0" indent="0" algn="l" rtl="0">
              <a:lnSpc>
                <a:spcPct val="90000"/>
              </a:lnSpc>
              <a:spcBef>
                <a:spcPts val="1000"/>
              </a:spcBef>
              <a:buClr>
                <a:schemeClr val="lt2"/>
              </a:buClr>
              <a:buSzPts val="1600"/>
              <a:buFont typeface="Arial"/>
              <a:buNone/>
              <a:defRPr sz="1600" b="0" i="0" u="none" strike="noStrike" cap="none">
                <a:solidFill>
                  <a:schemeClr val="lt2"/>
                </a:solidFill>
                <a:latin typeface="Corbel"/>
                <a:ea typeface="Corbel"/>
                <a:cs typeface="Corbel"/>
                <a:sym typeface="Corbel"/>
              </a:defRPr>
            </a:lvl1pPr>
            <a:lvl2pPr marL="457200" marR="0" lvl="1" indent="0" algn="l" rtl="0">
              <a:lnSpc>
                <a:spcPct val="90000"/>
              </a:lnSpc>
              <a:spcBef>
                <a:spcPts val="500"/>
              </a:spcBef>
              <a:buClr>
                <a:srgbClr val="EDEDED"/>
              </a:buClr>
              <a:buSzPts val="1400"/>
              <a:buFont typeface="Arial"/>
              <a:buNone/>
              <a:defRPr sz="1400" b="0" i="0" u="none" strike="noStrike" cap="none">
                <a:solidFill>
                  <a:srgbClr val="EDEDED"/>
                </a:solidFill>
                <a:latin typeface="Corbel"/>
                <a:ea typeface="Corbel"/>
                <a:cs typeface="Corbel"/>
                <a:sym typeface="Corbel"/>
              </a:defRPr>
            </a:lvl2pPr>
            <a:lvl3pPr marL="914400" marR="0" lvl="2" indent="0" algn="l" rtl="0">
              <a:lnSpc>
                <a:spcPct val="90000"/>
              </a:lnSpc>
              <a:spcBef>
                <a:spcPts val="500"/>
              </a:spcBef>
              <a:buClr>
                <a:srgbClr val="EDEDED"/>
              </a:buClr>
              <a:buSzPts val="1200"/>
              <a:buFont typeface="Arial"/>
              <a:buNone/>
              <a:defRPr sz="1200" b="0" i="0" u="none" strike="noStrike" cap="none">
                <a:solidFill>
                  <a:srgbClr val="EDEDED"/>
                </a:solidFill>
                <a:latin typeface="Corbel"/>
                <a:ea typeface="Corbel"/>
                <a:cs typeface="Corbel"/>
                <a:sym typeface="Corbel"/>
              </a:defRPr>
            </a:lvl3pPr>
            <a:lvl4pPr marL="1371600" marR="0" lvl="3" indent="0" algn="l" rtl="0">
              <a:lnSpc>
                <a:spcPct val="90000"/>
              </a:lnSpc>
              <a:spcBef>
                <a:spcPts val="500"/>
              </a:spcBef>
              <a:buClr>
                <a:srgbClr val="EDEDED"/>
              </a:buClr>
              <a:buSzPts val="1000"/>
              <a:buFont typeface="Arial"/>
              <a:buNone/>
              <a:defRPr sz="1000" b="0" i="0" u="none" strike="noStrike" cap="none">
                <a:solidFill>
                  <a:srgbClr val="EDEDED"/>
                </a:solidFill>
                <a:latin typeface="Corbel"/>
                <a:ea typeface="Corbel"/>
                <a:cs typeface="Corbel"/>
                <a:sym typeface="Corbel"/>
              </a:defRPr>
            </a:lvl4pPr>
            <a:lvl5pPr marL="1828800" marR="0" lvl="4" indent="0" algn="l" rtl="0">
              <a:lnSpc>
                <a:spcPct val="90000"/>
              </a:lnSpc>
              <a:spcBef>
                <a:spcPts val="500"/>
              </a:spcBef>
              <a:buClr>
                <a:srgbClr val="EDEDED"/>
              </a:buClr>
              <a:buSzPts val="1000"/>
              <a:buFont typeface="Arial"/>
              <a:buNone/>
              <a:defRPr sz="1000" b="0" i="0" u="none" strike="noStrike" cap="none">
                <a:solidFill>
                  <a:srgbClr val="EDEDED"/>
                </a:solidFill>
                <a:latin typeface="Corbel"/>
                <a:ea typeface="Corbel"/>
                <a:cs typeface="Corbel"/>
                <a:sym typeface="Corbel"/>
              </a:defRPr>
            </a:lvl5pPr>
            <a:lvl6pPr marL="2286000" marR="0" lvl="5" indent="0" algn="l" rtl="0">
              <a:lnSpc>
                <a:spcPct val="90000"/>
              </a:lnSpc>
              <a:spcBef>
                <a:spcPts val="500"/>
              </a:spcBef>
              <a:buClr>
                <a:schemeClr val="lt1"/>
              </a:buClr>
              <a:buSzPts val="1000"/>
              <a:buFont typeface="Arial"/>
              <a:buNone/>
              <a:defRPr sz="1000" b="0" i="0" u="none" strike="noStrike" cap="none">
                <a:solidFill>
                  <a:schemeClr val="lt1"/>
                </a:solidFill>
                <a:latin typeface="Corbel"/>
                <a:ea typeface="Corbel"/>
                <a:cs typeface="Corbel"/>
                <a:sym typeface="Corbel"/>
              </a:defRPr>
            </a:lvl6pPr>
            <a:lvl7pPr marL="2743200" marR="0" lvl="6" indent="0" algn="l" rtl="0">
              <a:lnSpc>
                <a:spcPct val="90000"/>
              </a:lnSpc>
              <a:spcBef>
                <a:spcPts val="500"/>
              </a:spcBef>
              <a:buClr>
                <a:schemeClr val="lt1"/>
              </a:buClr>
              <a:buSzPts val="1000"/>
              <a:buFont typeface="Arial"/>
              <a:buNone/>
              <a:defRPr sz="1000" b="0" i="0" u="none" strike="noStrike" cap="none">
                <a:solidFill>
                  <a:schemeClr val="lt1"/>
                </a:solidFill>
                <a:latin typeface="Corbel"/>
                <a:ea typeface="Corbel"/>
                <a:cs typeface="Corbel"/>
                <a:sym typeface="Corbel"/>
              </a:defRPr>
            </a:lvl7pPr>
            <a:lvl8pPr marL="3200400" marR="0" lvl="7" indent="0" algn="l" rtl="0">
              <a:lnSpc>
                <a:spcPct val="90000"/>
              </a:lnSpc>
              <a:spcBef>
                <a:spcPts val="500"/>
              </a:spcBef>
              <a:buClr>
                <a:schemeClr val="lt1"/>
              </a:buClr>
              <a:buSzPts val="1000"/>
              <a:buFont typeface="Arial"/>
              <a:buNone/>
              <a:defRPr sz="1000" b="0" i="0" u="none" strike="noStrike" cap="none">
                <a:solidFill>
                  <a:schemeClr val="lt1"/>
                </a:solidFill>
                <a:latin typeface="Corbel"/>
                <a:ea typeface="Corbel"/>
                <a:cs typeface="Corbel"/>
                <a:sym typeface="Corbel"/>
              </a:defRPr>
            </a:lvl8pPr>
            <a:lvl9pPr marL="3657600" marR="0" lvl="8" indent="0" algn="l" rtl="0">
              <a:lnSpc>
                <a:spcPct val="90000"/>
              </a:lnSpc>
              <a:spcBef>
                <a:spcPts val="500"/>
              </a:spcBef>
              <a:buClr>
                <a:schemeClr val="lt1"/>
              </a:buClr>
              <a:buSzPts val="1000"/>
              <a:buFont typeface="Arial"/>
              <a:buNone/>
              <a:defRPr sz="1000" b="0" i="0" u="none" strike="noStrike" cap="none">
                <a:solidFill>
                  <a:schemeClr val="lt1"/>
                </a:solidFill>
                <a:latin typeface="Corbel"/>
                <a:ea typeface="Corbel"/>
                <a:cs typeface="Corbel"/>
                <a:sym typeface="Corbel"/>
              </a:defRPr>
            </a:lvl9pPr>
          </a:lstStyle>
          <a:p>
            <a:endParaRPr/>
          </a:p>
        </p:txBody>
      </p:sp>
      <p:sp>
        <p:nvSpPr>
          <p:cNvPr id="80" name="Shape 80"/>
          <p:cNvSpPr txBox="1">
            <a:spLocks noGrp="1"/>
          </p:cNvSpPr>
          <p:nvPr>
            <p:ph type="dt" idx="10"/>
          </p:nvPr>
        </p:nvSpPr>
        <p:spPr>
          <a:xfrm>
            <a:off x="838200" y="6356350"/>
            <a:ext cx="2743200" cy="365125"/>
          </a:xfrm>
          <a:prstGeom prst="rect">
            <a:avLst/>
          </a:prstGeom>
          <a:noFill/>
          <a:ln>
            <a:noFill/>
          </a:ln>
        </p:spPr>
        <p:txBody>
          <a:bodyPr wrap="square" lIns="91425" tIns="91425" rIns="91425" bIns="91425" anchor="ctr" anchorCtr="0"/>
          <a:lstStyle>
            <a:lvl1pPr marL="0" marR="0" lvl="0" indent="0" algn="l" rtl="0">
              <a:spcBef>
                <a:spcPts val="0"/>
              </a:spcBef>
              <a:buSzPts val="1400"/>
              <a:buNone/>
              <a:defRPr sz="1200" b="0" i="0" u="none" strike="noStrike" cap="none">
                <a:solidFill>
                  <a:srgbClr val="EDEDED"/>
                </a:solidFill>
                <a:latin typeface="Corbel"/>
                <a:ea typeface="Corbel"/>
                <a:cs typeface="Corbel"/>
                <a:sym typeface="Corbel"/>
              </a:defRPr>
            </a:lvl1pPr>
            <a:lvl2pPr marL="457200" marR="0" lvl="1" indent="0" algn="l" rtl="0">
              <a:spcBef>
                <a:spcPts val="0"/>
              </a:spcBef>
              <a:buSzPts val="1400"/>
              <a:buNone/>
              <a:defRPr sz="1800" b="0" i="0" u="none" strike="noStrike" cap="none">
                <a:solidFill>
                  <a:schemeClr val="lt1"/>
                </a:solidFill>
                <a:latin typeface="Corbel"/>
                <a:ea typeface="Corbel"/>
                <a:cs typeface="Corbel"/>
                <a:sym typeface="Corbel"/>
              </a:defRPr>
            </a:lvl2pPr>
            <a:lvl3pPr marL="914400" marR="0" lvl="2" indent="0" algn="l" rtl="0">
              <a:spcBef>
                <a:spcPts val="0"/>
              </a:spcBef>
              <a:buSzPts val="1400"/>
              <a:buNone/>
              <a:defRPr sz="1800" b="0" i="0" u="none" strike="noStrike" cap="none">
                <a:solidFill>
                  <a:schemeClr val="lt1"/>
                </a:solidFill>
                <a:latin typeface="Corbel"/>
                <a:ea typeface="Corbel"/>
                <a:cs typeface="Corbel"/>
                <a:sym typeface="Corbel"/>
              </a:defRPr>
            </a:lvl3pPr>
            <a:lvl4pPr marL="1371600" marR="0" lvl="3" indent="0" algn="l" rtl="0">
              <a:spcBef>
                <a:spcPts val="0"/>
              </a:spcBef>
              <a:buSzPts val="1400"/>
              <a:buNone/>
              <a:defRPr sz="1800" b="0" i="0" u="none" strike="noStrike" cap="none">
                <a:solidFill>
                  <a:schemeClr val="lt1"/>
                </a:solidFill>
                <a:latin typeface="Corbel"/>
                <a:ea typeface="Corbel"/>
                <a:cs typeface="Corbel"/>
                <a:sym typeface="Corbel"/>
              </a:defRPr>
            </a:lvl4pPr>
            <a:lvl5pPr marL="1828800" marR="0" lvl="4" indent="0" algn="l" rtl="0">
              <a:spcBef>
                <a:spcPts val="0"/>
              </a:spcBef>
              <a:buSzPts val="1400"/>
              <a:buNone/>
              <a:defRPr sz="1800" b="0" i="0" u="none" strike="noStrike" cap="none">
                <a:solidFill>
                  <a:schemeClr val="lt1"/>
                </a:solidFill>
                <a:latin typeface="Corbel"/>
                <a:ea typeface="Corbel"/>
                <a:cs typeface="Corbel"/>
                <a:sym typeface="Corbel"/>
              </a:defRPr>
            </a:lvl5pPr>
            <a:lvl6pPr marL="2286000" marR="0" lvl="5" indent="0" algn="l" rtl="0">
              <a:spcBef>
                <a:spcPts val="0"/>
              </a:spcBef>
              <a:buSzPts val="1400"/>
              <a:buNone/>
              <a:defRPr sz="1800" b="0" i="0" u="none" strike="noStrike" cap="none">
                <a:solidFill>
                  <a:schemeClr val="lt1"/>
                </a:solidFill>
                <a:latin typeface="Corbel"/>
                <a:ea typeface="Corbel"/>
                <a:cs typeface="Corbel"/>
                <a:sym typeface="Corbel"/>
              </a:defRPr>
            </a:lvl6pPr>
            <a:lvl7pPr marL="2743200" marR="0" lvl="6" indent="0" algn="l" rtl="0">
              <a:spcBef>
                <a:spcPts val="0"/>
              </a:spcBef>
              <a:buSzPts val="1400"/>
              <a:buNone/>
              <a:defRPr sz="1800" b="0" i="0" u="none" strike="noStrike" cap="none">
                <a:solidFill>
                  <a:schemeClr val="lt1"/>
                </a:solidFill>
                <a:latin typeface="Corbel"/>
                <a:ea typeface="Corbel"/>
                <a:cs typeface="Corbel"/>
                <a:sym typeface="Corbel"/>
              </a:defRPr>
            </a:lvl7pPr>
            <a:lvl8pPr marL="3200400" marR="0" lvl="7" indent="0" algn="l" rtl="0">
              <a:spcBef>
                <a:spcPts val="0"/>
              </a:spcBef>
              <a:buSzPts val="1400"/>
              <a:buNone/>
              <a:defRPr sz="1800" b="0" i="0" u="none" strike="noStrike" cap="none">
                <a:solidFill>
                  <a:schemeClr val="lt1"/>
                </a:solidFill>
                <a:latin typeface="Corbel"/>
                <a:ea typeface="Corbel"/>
                <a:cs typeface="Corbel"/>
                <a:sym typeface="Corbel"/>
              </a:defRPr>
            </a:lvl8pPr>
            <a:lvl9pPr marL="3657600" marR="0" lvl="8" indent="0" algn="l" rtl="0">
              <a:spcBef>
                <a:spcPts val="0"/>
              </a:spcBef>
              <a:buSzPts val="1400"/>
              <a:buNone/>
              <a:defRPr sz="1800" b="0" i="0" u="none" strike="noStrike" cap="none">
                <a:solidFill>
                  <a:schemeClr val="lt1"/>
                </a:solidFill>
                <a:latin typeface="Corbel"/>
                <a:ea typeface="Corbel"/>
                <a:cs typeface="Corbel"/>
                <a:sym typeface="Corbel"/>
              </a:defRPr>
            </a:lvl9pPr>
          </a:lstStyle>
          <a:p>
            <a:endParaRPr/>
          </a:p>
        </p:txBody>
      </p:sp>
      <p:sp>
        <p:nvSpPr>
          <p:cNvPr id="81" name="Shape 81"/>
          <p:cNvSpPr txBox="1">
            <a:spLocks noGrp="1"/>
          </p:cNvSpPr>
          <p:nvPr>
            <p:ph type="ftr" idx="11"/>
          </p:nvPr>
        </p:nvSpPr>
        <p:spPr>
          <a:xfrm>
            <a:off x="4038600" y="6356350"/>
            <a:ext cx="4114800" cy="365125"/>
          </a:xfrm>
          <a:prstGeom prst="rect">
            <a:avLst/>
          </a:prstGeom>
          <a:noFill/>
          <a:ln>
            <a:noFill/>
          </a:ln>
        </p:spPr>
        <p:txBody>
          <a:bodyPr wrap="square" lIns="91425" tIns="91425" rIns="91425" bIns="91425" anchor="ctr" anchorCtr="0"/>
          <a:lstStyle>
            <a:lvl1pPr marL="0" marR="0" lvl="0" indent="0" algn="ctr" rtl="0">
              <a:spcBef>
                <a:spcPts val="0"/>
              </a:spcBef>
              <a:buSzPts val="1400"/>
              <a:buNone/>
              <a:defRPr sz="1200" b="0" i="0" u="none" strike="noStrike" cap="none">
                <a:solidFill>
                  <a:srgbClr val="EDEDED"/>
                </a:solidFill>
                <a:latin typeface="Corbel"/>
                <a:ea typeface="Corbel"/>
                <a:cs typeface="Corbel"/>
                <a:sym typeface="Corbel"/>
              </a:defRPr>
            </a:lvl1pPr>
            <a:lvl2pPr marL="457200" marR="0" lvl="1" indent="0" algn="l" rtl="0">
              <a:spcBef>
                <a:spcPts val="0"/>
              </a:spcBef>
              <a:buSzPts val="1400"/>
              <a:buNone/>
              <a:defRPr sz="1800" b="0" i="0" u="none" strike="noStrike" cap="none">
                <a:solidFill>
                  <a:schemeClr val="lt1"/>
                </a:solidFill>
                <a:latin typeface="Corbel"/>
                <a:ea typeface="Corbel"/>
                <a:cs typeface="Corbel"/>
                <a:sym typeface="Corbel"/>
              </a:defRPr>
            </a:lvl2pPr>
            <a:lvl3pPr marL="914400" marR="0" lvl="2" indent="0" algn="l" rtl="0">
              <a:spcBef>
                <a:spcPts val="0"/>
              </a:spcBef>
              <a:buSzPts val="1400"/>
              <a:buNone/>
              <a:defRPr sz="1800" b="0" i="0" u="none" strike="noStrike" cap="none">
                <a:solidFill>
                  <a:schemeClr val="lt1"/>
                </a:solidFill>
                <a:latin typeface="Corbel"/>
                <a:ea typeface="Corbel"/>
                <a:cs typeface="Corbel"/>
                <a:sym typeface="Corbel"/>
              </a:defRPr>
            </a:lvl3pPr>
            <a:lvl4pPr marL="1371600" marR="0" lvl="3" indent="0" algn="l" rtl="0">
              <a:spcBef>
                <a:spcPts val="0"/>
              </a:spcBef>
              <a:buSzPts val="1400"/>
              <a:buNone/>
              <a:defRPr sz="1800" b="0" i="0" u="none" strike="noStrike" cap="none">
                <a:solidFill>
                  <a:schemeClr val="lt1"/>
                </a:solidFill>
                <a:latin typeface="Corbel"/>
                <a:ea typeface="Corbel"/>
                <a:cs typeface="Corbel"/>
                <a:sym typeface="Corbel"/>
              </a:defRPr>
            </a:lvl4pPr>
            <a:lvl5pPr marL="1828800" marR="0" lvl="4" indent="0" algn="l" rtl="0">
              <a:spcBef>
                <a:spcPts val="0"/>
              </a:spcBef>
              <a:buSzPts val="1400"/>
              <a:buNone/>
              <a:defRPr sz="1800" b="0" i="0" u="none" strike="noStrike" cap="none">
                <a:solidFill>
                  <a:schemeClr val="lt1"/>
                </a:solidFill>
                <a:latin typeface="Corbel"/>
                <a:ea typeface="Corbel"/>
                <a:cs typeface="Corbel"/>
                <a:sym typeface="Corbel"/>
              </a:defRPr>
            </a:lvl5pPr>
            <a:lvl6pPr marL="2286000" marR="0" lvl="5" indent="0" algn="l" rtl="0">
              <a:spcBef>
                <a:spcPts val="0"/>
              </a:spcBef>
              <a:buSzPts val="1400"/>
              <a:buNone/>
              <a:defRPr sz="1800" b="0" i="0" u="none" strike="noStrike" cap="none">
                <a:solidFill>
                  <a:schemeClr val="lt1"/>
                </a:solidFill>
                <a:latin typeface="Corbel"/>
                <a:ea typeface="Corbel"/>
                <a:cs typeface="Corbel"/>
                <a:sym typeface="Corbel"/>
              </a:defRPr>
            </a:lvl6pPr>
            <a:lvl7pPr marL="2743200" marR="0" lvl="6" indent="0" algn="l" rtl="0">
              <a:spcBef>
                <a:spcPts val="0"/>
              </a:spcBef>
              <a:buSzPts val="1400"/>
              <a:buNone/>
              <a:defRPr sz="1800" b="0" i="0" u="none" strike="noStrike" cap="none">
                <a:solidFill>
                  <a:schemeClr val="lt1"/>
                </a:solidFill>
                <a:latin typeface="Corbel"/>
                <a:ea typeface="Corbel"/>
                <a:cs typeface="Corbel"/>
                <a:sym typeface="Corbel"/>
              </a:defRPr>
            </a:lvl7pPr>
            <a:lvl8pPr marL="3200400" marR="0" lvl="7" indent="0" algn="l" rtl="0">
              <a:spcBef>
                <a:spcPts val="0"/>
              </a:spcBef>
              <a:buSzPts val="1400"/>
              <a:buNone/>
              <a:defRPr sz="1800" b="0" i="0" u="none" strike="noStrike" cap="none">
                <a:solidFill>
                  <a:schemeClr val="lt1"/>
                </a:solidFill>
                <a:latin typeface="Corbel"/>
                <a:ea typeface="Corbel"/>
                <a:cs typeface="Corbel"/>
                <a:sym typeface="Corbel"/>
              </a:defRPr>
            </a:lvl8pPr>
            <a:lvl9pPr marL="3657600" marR="0" lvl="8" indent="0" algn="l" rtl="0">
              <a:spcBef>
                <a:spcPts val="0"/>
              </a:spcBef>
              <a:buSzPts val="1400"/>
              <a:buNone/>
              <a:defRPr sz="1800" b="0" i="0" u="none" strike="noStrike" cap="none">
                <a:solidFill>
                  <a:schemeClr val="lt1"/>
                </a:solidFill>
                <a:latin typeface="Corbel"/>
                <a:ea typeface="Corbel"/>
                <a:cs typeface="Corbel"/>
                <a:sym typeface="Corbel"/>
              </a:defRPr>
            </a:lvl9pPr>
          </a:lstStyle>
          <a:p>
            <a:endParaRPr/>
          </a:p>
        </p:txBody>
      </p:sp>
      <p:sp>
        <p:nvSpPr>
          <p:cNvPr id="82" name="Shape 82"/>
          <p:cNvSpPr txBox="1">
            <a:spLocks noGrp="1"/>
          </p:cNvSpPr>
          <p:nvPr>
            <p:ph type="sldNum" idx="12"/>
          </p:nvPr>
        </p:nvSpPr>
        <p:spPr>
          <a:xfrm>
            <a:off x="8610600" y="6356350"/>
            <a:ext cx="2743200" cy="365125"/>
          </a:xfrm>
          <a:prstGeom prst="rect">
            <a:avLst/>
          </a:prstGeom>
          <a:noFill/>
          <a:ln>
            <a:noFill/>
          </a:ln>
        </p:spPr>
        <p:txBody>
          <a:bodyPr wrap="square" lIns="91425" tIns="45700" rIns="91425" bIns="45700" anchor="ctr" anchorCtr="0">
            <a:noAutofit/>
          </a:bodyPr>
          <a:lstStyle/>
          <a:p>
            <a:pPr marL="0" marR="0" lvl="0" indent="0" algn="r" rtl="0">
              <a:spcBef>
                <a:spcPts val="0"/>
              </a:spcBef>
              <a:buNone/>
            </a:pPr>
            <a:fld id="{00000000-1234-1234-1234-123412341234}" type="slidenum">
              <a:rPr lang="en-US" sz="1200" b="0" i="0" u="none" strike="noStrike" cap="none">
                <a:solidFill>
                  <a:srgbClr val="EDEDED"/>
                </a:solidFill>
                <a:latin typeface="Corbel"/>
                <a:ea typeface="Corbel"/>
                <a:cs typeface="Corbel"/>
                <a:sym typeface="Corbel"/>
              </a:rPr>
              <a:t>‹#›</a:t>
            </a:fld>
            <a:endParaRPr lang="en-US" sz="1200" b="0" i="0" u="none" strike="noStrike" cap="none">
              <a:solidFill>
                <a:srgbClr val="EDEDED"/>
              </a:solidFill>
              <a:latin typeface="Corbel"/>
              <a:ea typeface="Corbel"/>
              <a:cs typeface="Corbel"/>
              <a:sym typeface="Corbe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Panoramic Picture with Caption">
    <p:spTree>
      <p:nvGrpSpPr>
        <p:cNvPr id="1" name="Shape 83"/>
        <p:cNvGrpSpPr/>
        <p:nvPr/>
      </p:nvGrpSpPr>
      <p:grpSpPr>
        <a:xfrm>
          <a:off x="0" y="0"/>
          <a:ext cx="0" cy="0"/>
          <a:chOff x="0" y="0"/>
          <a:chExt cx="0" cy="0"/>
        </a:xfrm>
      </p:grpSpPr>
      <p:sp>
        <p:nvSpPr>
          <p:cNvPr id="84" name="Shape 84"/>
          <p:cNvSpPr txBox="1">
            <a:spLocks noGrp="1"/>
          </p:cNvSpPr>
          <p:nvPr>
            <p:ph type="title"/>
          </p:nvPr>
        </p:nvSpPr>
        <p:spPr>
          <a:xfrm>
            <a:off x="839788" y="4367160"/>
            <a:ext cx="10515600" cy="819355"/>
          </a:xfrm>
          <a:prstGeom prst="rect">
            <a:avLst/>
          </a:prstGeom>
          <a:noFill/>
          <a:ln>
            <a:noFill/>
          </a:ln>
        </p:spPr>
        <p:txBody>
          <a:bodyPr wrap="square" lIns="91425" tIns="91425" rIns="91425" bIns="91425" anchor="b" anchorCtr="0"/>
          <a:lstStyle>
            <a:lvl1pPr marL="0" marR="0" lvl="0" indent="0" algn="l" rtl="0">
              <a:lnSpc>
                <a:spcPct val="90000"/>
              </a:lnSpc>
              <a:spcBef>
                <a:spcPts val="0"/>
              </a:spcBef>
              <a:buClr>
                <a:srgbClr val="EDEDED"/>
              </a:buClr>
              <a:buSzPts val="3200"/>
              <a:buFont typeface="Corbel"/>
              <a:buNone/>
              <a:defRPr sz="3200" b="0" i="0" u="none" strike="noStrike" cap="none">
                <a:solidFill>
                  <a:srgbClr val="EDEDED"/>
                </a:solidFill>
                <a:latin typeface="Corbel"/>
                <a:ea typeface="Corbel"/>
                <a:cs typeface="Corbel"/>
                <a:sym typeface="Corbel"/>
              </a:defRPr>
            </a:lvl1pPr>
            <a:lvl2pPr lvl="1" indent="0">
              <a:spcBef>
                <a:spcPts val="0"/>
              </a:spcBef>
              <a:buSzPts val="1400"/>
              <a:buNone/>
              <a:defRPr sz="1800"/>
            </a:lvl2pPr>
            <a:lvl3pPr lvl="2" indent="0">
              <a:spcBef>
                <a:spcPts val="0"/>
              </a:spcBef>
              <a:buSzPts val="1400"/>
              <a:buNone/>
              <a:defRPr sz="1800"/>
            </a:lvl3pPr>
            <a:lvl4pPr lvl="3" indent="0">
              <a:spcBef>
                <a:spcPts val="0"/>
              </a:spcBef>
              <a:buSzPts val="1400"/>
              <a:buNone/>
              <a:defRPr sz="1800"/>
            </a:lvl4pPr>
            <a:lvl5pPr lvl="4" indent="0">
              <a:spcBef>
                <a:spcPts val="0"/>
              </a:spcBef>
              <a:buSzPts val="1400"/>
              <a:buNone/>
              <a:defRPr sz="1800"/>
            </a:lvl5pPr>
            <a:lvl6pPr lvl="5" indent="0">
              <a:spcBef>
                <a:spcPts val="0"/>
              </a:spcBef>
              <a:buSzPts val="1400"/>
              <a:buNone/>
              <a:defRPr sz="1800"/>
            </a:lvl6pPr>
            <a:lvl7pPr lvl="6" indent="0">
              <a:spcBef>
                <a:spcPts val="0"/>
              </a:spcBef>
              <a:buSzPts val="1400"/>
              <a:buNone/>
              <a:defRPr sz="1800"/>
            </a:lvl7pPr>
            <a:lvl8pPr lvl="7" indent="0">
              <a:spcBef>
                <a:spcPts val="0"/>
              </a:spcBef>
              <a:buSzPts val="1400"/>
              <a:buNone/>
              <a:defRPr sz="1800"/>
            </a:lvl8pPr>
            <a:lvl9pPr lvl="8" indent="0">
              <a:spcBef>
                <a:spcPts val="0"/>
              </a:spcBef>
              <a:buSzPts val="1400"/>
              <a:buNone/>
              <a:defRPr sz="1800"/>
            </a:lvl9pPr>
          </a:lstStyle>
          <a:p>
            <a:endParaRPr/>
          </a:p>
        </p:txBody>
      </p:sp>
      <p:sp>
        <p:nvSpPr>
          <p:cNvPr id="85" name="Shape 85"/>
          <p:cNvSpPr>
            <a:spLocks noGrp="1"/>
          </p:cNvSpPr>
          <p:nvPr>
            <p:ph type="pic" idx="2"/>
          </p:nvPr>
        </p:nvSpPr>
        <p:spPr>
          <a:xfrm>
            <a:off x="839788" y="987425"/>
            <a:ext cx="10515600" cy="3379735"/>
          </a:xfrm>
          <a:prstGeom prst="rect">
            <a:avLst/>
          </a:prstGeom>
          <a:noFill/>
          <a:ln>
            <a:noFill/>
          </a:ln>
        </p:spPr>
        <p:txBody>
          <a:bodyPr wrap="square" lIns="91425" tIns="91425" rIns="91425" bIns="91425" anchor="t" anchorCtr="0"/>
          <a:lstStyle>
            <a:lvl1pPr marL="0" marR="0" lvl="0" indent="0" algn="l" rtl="0">
              <a:lnSpc>
                <a:spcPct val="90000"/>
              </a:lnSpc>
              <a:spcBef>
                <a:spcPts val="1000"/>
              </a:spcBef>
              <a:buClr>
                <a:srgbClr val="EDEDED"/>
              </a:buClr>
              <a:buSzPts val="3200"/>
              <a:buFont typeface="Arial"/>
              <a:buNone/>
              <a:defRPr sz="3200" b="0" i="0" u="none" strike="noStrike" cap="none">
                <a:solidFill>
                  <a:srgbClr val="EDEDED"/>
                </a:solidFill>
                <a:latin typeface="Corbel"/>
                <a:ea typeface="Corbel"/>
                <a:cs typeface="Corbel"/>
                <a:sym typeface="Corbel"/>
              </a:defRPr>
            </a:lvl1pPr>
            <a:lvl2pPr marL="457200" marR="0" lvl="1" indent="0" algn="l" rtl="0">
              <a:lnSpc>
                <a:spcPct val="90000"/>
              </a:lnSpc>
              <a:spcBef>
                <a:spcPts val="500"/>
              </a:spcBef>
              <a:buClr>
                <a:srgbClr val="EDEDED"/>
              </a:buClr>
              <a:buSzPts val="2800"/>
              <a:buFont typeface="Arial"/>
              <a:buNone/>
              <a:defRPr sz="2800" b="0" i="0" u="none" strike="noStrike" cap="none">
                <a:solidFill>
                  <a:srgbClr val="EDEDED"/>
                </a:solidFill>
                <a:latin typeface="Corbel"/>
                <a:ea typeface="Corbel"/>
                <a:cs typeface="Corbel"/>
                <a:sym typeface="Corbel"/>
              </a:defRPr>
            </a:lvl2pPr>
            <a:lvl3pPr marL="914400" marR="0" lvl="2" indent="0" algn="l" rtl="0">
              <a:lnSpc>
                <a:spcPct val="90000"/>
              </a:lnSpc>
              <a:spcBef>
                <a:spcPts val="500"/>
              </a:spcBef>
              <a:buClr>
                <a:srgbClr val="EDEDED"/>
              </a:buClr>
              <a:buSzPts val="2400"/>
              <a:buFont typeface="Arial"/>
              <a:buNone/>
              <a:defRPr sz="2400" b="0" i="0" u="none" strike="noStrike" cap="none">
                <a:solidFill>
                  <a:srgbClr val="EDEDED"/>
                </a:solidFill>
                <a:latin typeface="Corbel"/>
                <a:ea typeface="Corbel"/>
                <a:cs typeface="Corbel"/>
                <a:sym typeface="Corbel"/>
              </a:defRPr>
            </a:lvl3pPr>
            <a:lvl4pPr marL="1371600" marR="0" lvl="3" indent="0" algn="l" rtl="0">
              <a:lnSpc>
                <a:spcPct val="90000"/>
              </a:lnSpc>
              <a:spcBef>
                <a:spcPts val="500"/>
              </a:spcBef>
              <a:buClr>
                <a:srgbClr val="EDEDED"/>
              </a:buClr>
              <a:buSzPts val="2000"/>
              <a:buFont typeface="Arial"/>
              <a:buNone/>
              <a:defRPr sz="2000" b="0" i="0" u="none" strike="noStrike" cap="none">
                <a:solidFill>
                  <a:srgbClr val="EDEDED"/>
                </a:solidFill>
                <a:latin typeface="Corbel"/>
                <a:ea typeface="Corbel"/>
                <a:cs typeface="Corbel"/>
                <a:sym typeface="Corbel"/>
              </a:defRPr>
            </a:lvl4pPr>
            <a:lvl5pPr marL="1828800" marR="0" lvl="4" indent="0" algn="l" rtl="0">
              <a:lnSpc>
                <a:spcPct val="90000"/>
              </a:lnSpc>
              <a:spcBef>
                <a:spcPts val="500"/>
              </a:spcBef>
              <a:buClr>
                <a:srgbClr val="EDEDED"/>
              </a:buClr>
              <a:buSzPts val="2000"/>
              <a:buFont typeface="Arial"/>
              <a:buNone/>
              <a:defRPr sz="2000" b="0" i="0" u="none" strike="noStrike" cap="none">
                <a:solidFill>
                  <a:srgbClr val="EDEDED"/>
                </a:solidFill>
                <a:latin typeface="Corbel"/>
                <a:ea typeface="Corbel"/>
                <a:cs typeface="Corbel"/>
                <a:sym typeface="Corbel"/>
              </a:defRPr>
            </a:lvl5pPr>
            <a:lvl6pPr marL="2286000" marR="0" lvl="5" indent="0" algn="l" rtl="0">
              <a:lnSpc>
                <a:spcPct val="90000"/>
              </a:lnSpc>
              <a:spcBef>
                <a:spcPts val="500"/>
              </a:spcBef>
              <a:buClr>
                <a:schemeClr val="lt1"/>
              </a:buClr>
              <a:buSzPts val="2000"/>
              <a:buFont typeface="Arial"/>
              <a:buNone/>
              <a:defRPr sz="2000" b="0" i="0" u="none" strike="noStrike" cap="none">
                <a:solidFill>
                  <a:schemeClr val="lt1"/>
                </a:solidFill>
                <a:latin typeface="Corbel"/>
                <a:ea typeface="Corbel"/>
                <a:cs typeface="Corbel"/>
                <a:sym typeface="Corbel"/>
              </a:defRPr>
            </a:lvl6pPr>
            <a:lvl7pPr marL="2743200" marR="0" lvl="6" indent="0" algn="l" rtl="0">
              <a:lnSpc>
                <a:spcPct val="90000"/>
              </a:lnSpc>
              <a:spcBef>
                <a:spcPts val="500"/>
              </a:spcBef>
              <a:buClr>
                <a:schemeClr val="lt1"/>
              </a:buClr>
              <a:buSzPts val="2000"/>
              <a:buFont typeface="Arial"/>
              <a:buNone/>
              <a:defRPr sz="2000" b="0" i="0" u="none" strike="noStrike" cap="none">
                <a:solidFill>
                  <a:schemeClr val="lt1"/>
                </a:solidFill>
                <a:latin typeface="Corbel"/>
                <a:ea typeface="Corbel"/>
                <a:cs typeface="Corbel"/>
                <a:sym typeface="Corbel"/>
              </a:defRPr>
            </a:lvl7pPr>
            <a:lvl8pPr marL="3200400" marR="0" lvl="7" indent="0" algn="l" rtl="0">
              <a:lnSpc>
                <a:spcPct val="90000"/>
              </a:lnSpc>
              <a:spcBef>
                <a:spcPts val="500"/>
              </a:spcBef>
              <a:buClr>
                <a:schemeClr val="lt1"/>
              </a:buClr>
              <a:buSzPts val="2000"/>
              <a:buFont typeface="Arial"/>
              <a:buNone/>
              <a:defRPr sz="2000" b="0" i="0" u="none" strike="noStrike" cap="none">
                <a:solidFill>
                  <a:schemeClr val="lt1"/>
                </a:solidFill>
                <a:latin typeface="Corbel"/>
                <a:ea typeface="Corbel"/>
                <a:cs typeface="Corbel"/>
                <a:sym typeface="Corbel"/>
              </a:defRPr>
            </a:lvl8pPr>
            <a:lvl9pPr marL="3657600" marR="0" lvl="8" indent="0" algn="l" rtl="0">
              <a:lnSpc>
                <a:spcPct val="90000"/>
              </a:lnSpc>
              <a:spcBef>
                <a:spcPts val="500"/>
              </a:spcBef>
              <a:buClr>
                <a:schemeClr val="lt1"/>
              </a:buClr>
              <a:buSzPts val="2000"/>
              <a:buFont typeface="Arial"/>
              <a:buNone/>
              <a:defRPr sz="2000" b="0" i="0" u="none" strike="noStrike" cap="none">
                <a:solidFill>
                  <a:schemeClr val="lt1"/>
                </a:solidFill>
                <a:latin typeface="Corbel"/>
                <a:ea typeface="Corbel"/>
                <a:cs typeface="Corbel"/>
                <a:sym typeface="Corbel"/>
              </a:defRPr>
            </a:lvl9pPr>
          </a:lstStyle>
          <a:p>
            <a:endParaRPr/>
          </a:p>
        </p:txBody>
      </p:sp>
      <p:sp>
        <p:nvSpPr>
          <p:cNvPr id="86" name="Shape 86"/>
          <p:cNvSpPr txBox="1">
            <a:spLocks noGrp="1"/>
          </p:cNvSpPr>
          <p:nvPr>
            <p:ph type="body" idx="1"/>
          </p:nvPr>
        </p:nvSpPr>
        <p:spPr>
          <a:xfrm>
            <a:off x="839788" y="5186516"/>
            <a:ext cx="10514012" cy="682472"/>
          </a:xfrm>
          <a:prstGeom prst="rect">
            <a:avLst/>
          </a:prstGeom>
          <a:noFill/>
          <a:ln>
            <a:noFill/>
          </a:ln>
        </p:spPr>
        <p:txBody>
          <a:bodyPr wrap="square" lIns="91425" tIns="91425" rIns="91425" bIns="91425" anchor="t" anchorCtr="0"/>
          <a:lstStyle>
            <a:lvl1pPr marL="0" marR="0" lvl="0" indent="0" algn="l" rtl="0">
              <a:lnSpc>
                <a:spcPct val="90000"/>
              </a:lnSpc>
              <a:spcBef>
                <a:spcPts val="1000"/>
              </a:spcBef>
              <a:buClr>
                <a:schemeClr val="lt2"/>
              </a:buClr>
              <a:buSzPts val="1600"/>
              <a:buFont typeface="Arial"/>
              <a:buNone/>
              <a:defRPr sz="1600" b="0" i="0" u="none" strike="noStrike" cap="none">
                <a:solidFill>
                  <a:schemeClr val="lt2"/>
                </a:solidFill>
                <a:latin typeface="Corbel"/>
                <a:ea typeface="Corbel"/>
                <a:cs typeface="Corbel"/>
                <a:sym typeface="Corbel"/>
              </a:defRPr>
            </a:lvl1pPr>
            <a:lvl2pPr marL="457200" marR="0" lvl="1" indent="0" algn="l" rtl="0">
              <a:lnSpc>
                <a:spcPct val="90000"/>
              </a:lnSpc>
              <a:spcBef>
                <a:spcPts val="500"/>
              </a:spcBef>
              <a:buClr>
                <a:srgbClr val="EDEDED"/>
              </a:buClr>
              <a:buSzPts val="1400"/>
              <a:buFont typeface="Arial"/>
              <a:buNone/>
              <a:defRPr sz="1400" b="0" i="0" u="none" strike="noStrike" cap="none">
                <a:solidFill>
                  <a:srgbClr val="EDEDED"/>
                </a:solidFill>
                <a:latin typeface="Corbel"/>
                <a:ea typeface="Corbel"/>
                <a:cs typeface="Corbel"/>
                <a:sym typeface="Corbel"/>
              </a:defRPr>
            </a:lvl2pPr>
            <a:lvl3pPr marL="914400" marR="0" lvl="2" indent="0" algn="l" rtl="0">
              <a:lnSpc>
                <a:spcPct val="90000"/>
              </a:lnSpc>
              <a:spcBef>
                <a:spcPts val="500"/>
              </a:spcBef>
              <a:buClr>
                <a:srgbClr val="EDEDED"/>
              </a:buClr>
              <a:buSzPts val="1200"/>
              <a:buFont typeface="Arial"/>
              <a:buNone/>
              <a:defRPr sz="1200" b="0" i="0" u="none" strike="noStrike" cap="none">
                <a:solidFill>
                  <a:srgbClr val="EDEDED"/>
                </a:solidFill>
                <a:latin typeface="Corbel"/>
                <a:ea typeface="Corbel"/>
                <a:cs typeface="Corbel"/>
                <a:sym typeface="Corbel"/>
              </a:defRPr>
            </a:lvl3pPr>
            <a:lvl4pPr marL="1371600" marR="0" lvl="3" indent="0" algn="l" rtl="0">
              <a:lnSpc>
                <a:spcPct val="90000"/>
              </a:lnSpc>
              <a:spcBef>
                <a:spcPts val="500"/>
              </a:spcBef>
              <a:buClr>
                <a:srgbClr val="EDEDED"/>
              </a:buClr>
              <a:buSzPts val="1000"/>
              <a:buFont typeface="Arial"/>
              <a:buNone/>
              <a:defRPr sz="1000" b="0" i="0" u="none" strike="noStrike" cap="none">
                <a:solidFill>
                  <a:srgbClr val="EDEDED"/>
                </a:solidFill>
                <a:latin typeface="Corbel"/>
                <a:ea typeface="Corbel"/>
                <a:cs typeface="Corbel"/>
                <a:sym typeface="Corbel"/>
              </a:defRPr>
            </a:lvl4pPr>
            <a:lvl5pPr marL="1828800" marR="0" lvl="4" indent="0" algn="l" rtl="0">
              <a:lnSpc>
                <a:spcPct val="90000"/>
              </a:lnSpc>
              <a:spcBef>
                <a:spcPts val="500"/>
              </a:spcBef>
              <a:buClr>
                <a:srgbClr val="EDEDED"/>
              </a:buClr>
              <a:buSzPts val="1000"/>
              <a:buFont typeface="Arial"/>
              <a:buNone/>
              <a:defRPr sz="1000" b="0" i="0" u="none" strike="noStrike" cap="none">
                <a:solidFill>
                  <a:srgbClr val="EDEDED"/>
                </a:solidFill>
                <a:latin typeface="Corbel"/>
                <a:ea typeface="Corbel"/>
                <a:cs typeface="Corbel"/>
                <a:sym typeface="Corbel"/>
              </a:defRPr>
            </a:lvl5pPr>
            <a:lvl6pPr marL="2286000" marR="0" lvl="5" indent="0" algn="l" rtl="0">
              <a:lnSpc>
                <a:spcPct val="90000"/>
              </a:lnSpc>
              <a:spcBef>
                <a:spcPts val="500"/>
              </a:spcBef>
              <a:buClr>
                <a:schemeClr val="lt1"/>
              </a:buClr>
              <a:buSzPts val="1000"/>
              <a:buFont typeface="Arial"/>
              <a:buNone/>
              <a:defRPr sz="1000" b="0" i="0" u="none" strike="noStrike" cap="none">
                <a:solidFill>
                  <a:schemeClr val="lt1"/>
                </a:solidFill>
                <a:latin typeface="Corbel"/>
                <a:ea typeface="Corbel"/>
                <a:cs typeface="Corbel"/>
                <a:sym typeface="Corbel"/>
              </a:defRPr>
            </a:lvl6pPr>
            <a:lvl7pPr marL="2743200" marR="0" lvl="6" indent="0" algn="l" rtl="0">
              <a:lnSpc>
                <a:spcPct val="90000"/>
              </a:lnSpc>
              <a:spcBef>
                <a:spcPts val="500"/>
              </a:spcBef>
              <a:buClr>
                <a:schemeClr val="lt1"/>
              </a:buClr>
              <a:buSzPts val="1000"/>
              <a:buFont typeface="Arial"/>
              <a:buNone/>
              <a:defRPr sz="1000" b="0" i="0" u="none" strike="noStrike" cap="none">
                <a:solidFill>
                  <a:schemeClr val="lt1"/>
                </a:solidFill>
                <a:latin typeface="Corbel"/>
                <a:ea typeface="Corbel"/>
                <a:cs typeface="Corbel"/>
                <a:sym typeface="Corbel"/>
              </a:defRPr>
            </a:lvl7pPr>
            <a:lvl8pPr marL="3200400" marR="0" lvl="7" indent="0" algn="l" rtl="0">
              <a:lnSpc>
                <a:spcPct val="90000"/>
              </a:lnSpc>
              <a:spcBef>
                <a:spcPts val="500"/>
              </a:spcBef>
              <a:buClr>
                <a:schemeClr val="lt1"/>
              </a:buClr>
              <a:buSzPts val="1000"/>
              <a:buFont typeface="Arial"/>
              <a:buNone/>
              <a:defRPr sz="1000" b="0" i="0" u="none" strike="noStrike" cap="none">
                <a:solidFill>
                  <a:schemeClr val="lt1"/>
                </a:solidFill>
                <a:latin typeface="Corbel"/>
                <a:ea typeface="Corbel"/>
                <a:cs typeface="Corbel"/>
                <a:sym typeface="Corbel"/>
              </a:defRPr>
            </a:lvl8pPr>
            <a:lvl9pPr marL="3657600" marR="0" lvl="8" indent="0" algn="l" rtl="0">
              <a:lnSpc>
                <a:spcPct val="90000"/>
              </a:lnSpc>
              <a:spcBef>
                <a:spcPts val="500"/>
              </a:spcBef>
              <a:buClr>
                <a:schemeClr val="lt1"/>
              </a:buClr>
              <a:buSzPts val="1000"/>
              <a:buFont typeface="Arial"/>
              <a:buNone/>
              <a:defRPr sz="1000" b="0" i="0" u="none" strike="noStrike" cap="none">
                <a:solidFill>
                  <a:schemeClr val="lt1"/>
                </a:solidFill>
                <a:latin typeface="Corbel"/>
                <a:ea typeface="Corbel"/>
                <a:cs typeface="Corbel"/>
                <a:sym typeface="Corbel"/>
              </a:defRPr>
            </a:lvl9pPr>
          </a:lstStyle>
          <a:p>
            <a:endParaRPr/>
          </a:p>
        </p:txBody>
      </p:sp>
      <p:sp>
        <p:nvSpPr>
          <p:cNvPr id="87" name="Shape 87"/>
          <p:cNvSpPr txBox="1">
            <a:spLocks noGrp="1"/>
          </p:cNvSpPr>
          <p:nvPr>
            <p:ph type="dt" idx="10"/>
          </p:nvPr>
        </p:nvSpPr>
        <p:spPr>
          <a:xfrm>
            <a:off x="838200" y="6356350"/>
            <a:ext cx="2743200" cy="365125"/>
          </a:xfrm>
          <a:prstGeom prst="rect">
            <a:avLst/>
          </a:prstGeom>
          <a:noFill/>
          <a:ln>
            <a:noFill/>
          </a:ln>
        </p:spPr>
        <p:txBody>
          <a:bodyPr wrap="square" lIns="91425" tIns="91425" rIns="91425" bIns="91425" anchor="ctr" anchorCtr="0"/>
          <a:lstStyle>
            <a:lvl1pPr marL="0" marR="0" lvl="0" indent="0" algn="l" rtl="0">
              <a:spcBef>
                <a:spcPts val="0"/>
              </a:spcBef>
              <a:buSzPts val="1400"/>
              <a:buNone/>
              <a:defRPr sz="1200" b="0" i="0" u="none" strike="noStrike" cap="none">
                <a:solidFill>
                  <a:srgbClr val="EDEDED"/>
                </a:solidFill>
                <a:latin typeface="Corbel"/>
                <a:ea typeface="Corbel"/>
                <a:cs typeface="Corbel"/>
                <a:sym typeface="Corbel"/>
              </a:defRPr>
            </a:lvl1pPr>
            <a:lvl2pPr marL="457200" marR="0" lvl="1" indent="0" algn="l" rtl="0">
              <a:spcBef>
                <a:spcPts val="0"/>
              </a:spcBef>
              <a:buSzPts val="1400"/>
              <a:buNone/>
              <a:defRPr sz="1800" b="0" i="0" u="none" strike="noStrike" cap="none">
                <a:solidFill>
                  <a:schemeClr val="lt1"/>
                </a:solidFill>
                <a:latin typeface="Corbel"/>
                <a:ea typeface="Corbel"/>
                <a:cs typeface="Corbel"/>
                <a:sym typeface="Corbel"/>
              </a:defRPr>
            </a:lvl2pPr>
            <a:lvl3pPr marL="914400" marR="0" lvl="2" indent="0" algn="l" rtl="0">
              <a:spcBef>
                <a:spcPts val="0"/>
              </a:spcBef>
              <a:buSzPts val="1400"/>
              <a:buNone/>
              <a:defRPr sz="1800" b="0" i="0" u="none" strike="noStrike" cap="none">
                <a:solidFill>
                  <a:schemeClr val="lt1"/>
                </a:solidFill>
                <a:latin typeface="Corbel"/>
                <a:ea typeface="Corbel"/>
                <a:cs typeface="Corbel"/>
                <a:sym typeface="Corbel"/>
              </a:defRPr>
            </a:lvl3pPr>
            <a:lvl4pPr marL="1371600" marR="0" lvl="3" indent="0" algn="l" rtl="0">
              <a:spcBef>
                <a:spcPts val="0"/>
              </a:spcBef>
              <a:buSzPts val="1400"/>
              <a:buNone/>
              <a:defRPr sz="1800" b="0" i="0" u="none" strike="noStrike" cap="none">
                <a:solidFill>
                  <a:schemeClr val="lt1"/>
                </a:solidFill>
                <a:latin typeface="Corbel"/>
                <a:ea typeface="Corbel"/>
                <a:cs typeface="Corbel"/>
                <a:sym typeface="Corbel"/>
              </a:defRPr>
            </a:lvl4pPr>
            <a:lvl5pPr marL="1828800" marR="0" lvl="4" indent="0" algn="l" rtl="0">
              <a:spcBef>
                <a:spcPts val="0"/>
              </a:spcBef>
              <a:buSzPts val="1400"/>
              <a:buNone/>
              <a:defRPr sz="1800" b="0" i="0" u="none" strike="noStrike" cap="none">
                <a:solidFill>
                  <a:schemeClr val="lt1"/>
                </a:solidFill>
                <a:latin typeface="Corbel"/>
                <a:ea typeface="Corbel"/>
                <a:cs typeface="Corbel"/>
                <a:sym typeface="Corbel"/>
              </a:defRPr>
            </a:lvl5pPr>
            <a:lvl6pPr marL="2286000" marR="0" lvl="5" indent="0" algn="l" rtl="0">
              <a:spcBef>
                <a:spcPts val="0"/>
              </a:spcBef>
              <a:buSzPts val="1400"/>
              <a:buNone/>
              <a:defRPr sz="1800" b="0" i="0" u="none" strike="noStrike" cap="none">
                <a:solidFill>
                  <a:schemeClr val="lt1"/>
                </a:solidFill>
                <a:latin typeface="Corbel"/>
                <a:ea typeface="Corbel"/>
                <a:cs typeface="Corbel"/>
                <a:sym typeface="Corbel"/>
              </a:defRPr>
            </a:lvl6pPr>
            <a:lvl7pPr marL="2743200" marR="0" lvl="6" indent="0" algn="l" rtl="0">
              <a:spcBef>
                <a:spcPts val="0"/>
              </a:spcBef>
              <a:buSzPts val="1400"/>
              <a:buNone/>
              <a:defRPr sz="1800" b="0" i="0" u="none" strike="noStrike" cap="none">
                <a:solidFill>
                  <a:schemeClr val="lt1"/>
                </a:solidFill>
                <a:latin typeface="Corbel"/>
                <a:ea typeface="Corbel"/>
                <a:cs typeface="Corbel"/>
                <a:sym typeface="Corbel"/>
              </a:defRPr>
            </a:lvl7pPr>
            <a:lvl8pPr marL="3200400" marR="0" lvl="7" indent="0" algn="l" rtl="0">
              <a:spcBef>
                <a:spcPts val="0"/>
              </a:spcBef>
              <a:buSzPts val="1400"/>
              <a:buNone/>
              <a:defRPr sz="1800" b="0" i="0" u="none" strike="noStrike" cap="none">
                <a:solidFill>
                  <a:schemeClr val="lt1"/>
                </a:solidFill>
                <a:latin typeface="Corbel"/>
                <a:ea typeface="Corbel"/>
                <a:cs typeface="Corbel"/>
                <a:sym typeface="Corbel"/>
              </a:defRPr>
            </a:lvl8pPr>
            <a:lvl9pPr marL="3657600" marR="0" lvl="8" indent="0" algn="l" rtl="0">
              <a:spcBef>
                <a:spcPts val="0"/>
              </a:spcBef>
              <a:buSzPts val="1400"/>
              <a:buNone/>
              <a:defRPr sz="1800" b="0" i="0" u="none" strike="noStrike" cap="none">
                <a:solidFill>
                  <a:schemeClr val="lt1"/>
                </a:solidFill>
                <a:latin typeface="Corbel"/>
                <a:ea typeface="Corbel"/>
                <a:cs typeface="Corbel"/>
                <a:sym typeface="Corbel"/>
              </a:defRPr>
            </a:lvl9pPr>
          </a:lstStyle>
          <a:p>
            <a:endParaRPr/>
          </a:p>
        </p:txBody>
      </p:sp>
      <p:sp>
        <p:nvSpPr>
          <p:cNvPr id="88" name="Shape 88"/>
          <p:cNvSpPr txBox="1">
            <a:spLocks noGrp="1"/>
          </p:cNvSpPr>
          <p:nvPr>
            <p:ph type="ftr" idx="11"/>
          </p:nvPr>
        </p:nvSpPr>
        <p:spPr>
          <a:xfrm>
            <a:off x="4038600" y="6356350"/>
            <a:ext cx="4114800" cy="365125"/>
          </a:xfrm>
          <a:prstGeom prst="rect">
            <a:avLst/>
          </a:prstGeom>
          <a:noFill/>
          <a:ln>
            <a:noFill/>
          </a:ln>
        </p:spPr>
        <p:txBody>
          <a:bodyPr wrap="square" lIns="91425" tIns="91425" rIns="91425" bIns="91425" anchor="ctr" anchorCtr="0"/>
          <a:lstStyle>
            <a:lvl1pPr marL="0" marR="0" lvl="0" indent="0" algn="ctr" rtl="0">
              <a:spcBef>
                <a:spcPts val="0"/>
              </a:spcBef>
              <a:buSzPts val="1400"/>
              <a:buNone/>
              <a:defRPr sz="1200" b="0" i="0" u="none" strike="noStrike" cap="none">
                <a:solidFill>
                  <a:srgbClr val="EDEDED"/>
                </a:solidFill>
                <a:latin typeface="Corbel"/>
                <a:ea typeface="Corbel"/>
                <a:cs typeface="Corbel"/>
                <a:sym typeface="Corbel"/>
              </a:defRPr>
            </a:lvl1pPr>
            <a:lvl2pPr marL="457200" marR="0" lvl="1" indent="0" algn="l" rtl="0">
              <a:spcBef>
                <a:spcPts val="0"/>
              </a:spcBef>
              <a:buSzPts val="1400"/>
              <a:buNone/>
              <a:defRPr sz="1800" b="0" i="0" u="none" strike="noStrike" cap="none">
                <a:solidFill>
                  <a:schemeClr val="lt1"/>
                </a:solidFill>
                <a:latin typeface="Corbel"/>
                <a:ea typeface="Corbel"/>
                <a:cs typeface="Corbel"/>
                <a:sym typeface="Corbel"/>
              </a:defRPr>
            </a:lvl2pPr>
            <a:lvl3pPr marL="914400" marR="0" lvl="2" indent="0" algn="l" rtl="0">
              <a:spcBef>
                <a:spcPts val="0"/>
              </a:spcBef>
              <a:buSzPts val="1400"/>
              <a:buNone/>
              <a:defRPr sz="1800" b="0" i="0" u="none" strike="noStrike" cap="none">
                <a:solidFill>
                  <a:schemeClr val="lt1"/>
                </a:solidFill>
                <a:latin typeface="Corbel"/>
                <a:ea typeface="Corbel"/>
                <a:cs typeface="Corbel"/>
                <a:sym typeface="Corbel"/>
              </a:defRPr>
            </a:lvl3pPr>
            <a:lvl4pPr marL="1371600" marR="0" lvl="3" indent="0" algn="l" rtl="0">
              <a:spcBef>
                <a:spcPts val="0"/>
              </a:spcBef>
              <a:buSzPts val="1400"/>
              <a:buNone/>
              <a:defRPr sz="1800" b="0" i="0" u="none" strike="noStrike" cap="none">
                <a:solidFill>
                  <a:schemeClr val="lt1"/>
                </a:solidFill>
                <a:latin typeface="Corbel"/>
                <a:ea typeface="Corbel"/>
                <a:cs typeface="Corbel"/>
                <a:sym typeface="Corbel"/>
              </a:defRPr>
            </a:lvl4pPr>
            <a:lvl5pPr marL="1828800" marR="0" lvl="4" indent="0" algn="l" rtl="0">
              <a:spcBef>
                <a:spcPts val="0"/>
              </a:spcBef>
              <a:buSzPts val="1400"/>
              <a:buNone/>
              <a:defRPr sz="1800" b="0" i="0" u="none" strike="noStrike" cap="none">
                <a:solidFill>
                  <a:schemeClr val="lt1"/>
                </a:solidFill>
                <a:latin typeface="Corbel"/>
                <a:ea typeface="Corbel"/>
                <a:cs typeface="Corbel"/>
                <a:sym typeface="Corbel"/>
              </a:defRPr>
            </a:lvl5pPr>
            <a:lvl6pPr marL="2286000" marR="0" lvl="5" indent="0" algn="l" rtl="0">
              <a:spcBef>
                <a:spcPts val="0"/>
              </a:spcBef>
              <a:buSzPts val="1400"/>
              <a:buNone/>
              <a:defRPr sz="1800" b="0" i="0" u="none" strike="noStrike" cap="none">
                <a:solidFill>
                  <a:schemeClr val="lt1"/>
                </a:solidFill>
                <a:latin typeface="Corbel"/>
                <a:ea typeface="Corbel"/>
                <a:cs typeface="Corbel"/>
                <a:sym typeface="Corbel"/>
              </a:defRPr>
            </a:lvl6pPr>
            <a:lvl7pPr marL="2743200" marR="0" lvl="6" indent="0" algn="l" rtl="0">
              <a:spcBef>
                <a:spcPts val="0"/>
              </a:spcBef>
              <a:buSzPts val="1400"/>
              <a:buNone/>
              <a:defRPr sz="1800" b="0" i="0" u="none" strike="noStrike" cap="none">
                <a:solidFill>
                  <a:schemeClr val="lt1"/>
                </a:solidFill>
                <a:latin typeface="Corbel"/>
                <a:ea typeface="Corbel"/>
                <a:cs typeface="Corbel"/>
                <a:sym typeface="Corbel"/>
              </a:defRPr>
            </a:lvl7pPr>
            <a:lvl8pPr marL="3200400" marR="0" lvl="7" indent="0" algn="l" rtl="0">
              <a:spcBef>
                <a:spcPts val="0"/>
              </a:spcBef>
              <a:buSzPts val="1400"/>
              <a:buNone/>
              <a:defRPr sz="1800" b="0" i="0" u="none" strike="noStrike" cap="none">
                <a:solidFill>
                  <a:schemeClr val="lt1"/>
                </a:solidFill>
                <a:latin typeface="Corbel"/>
                <a:ea typeface="Corbel"/>
                <a:cs typeface="Corbel"/>
                <a:sym typeface="Corbel"/>
              </a:defRPr>
            </a:lvl8pPr>
            <a:lvl9pPr marL="3657600" marR="0" lvl="8" indent="0" algn="l" rtl="0">
              <a:spcBef>
                <a:spcPts val="0"/>
              </a:spcBef>
              <a:buSzPts val="1400"/>
              <a:buNone/>
              <a:defRPr sz="1800" b="0" i="0" u="none" strike="noStrike" cap="none">
                <a:solidFill>
                  <a:schemeClr val="lt1"/>
                </a:solidFill>
                <a:latin typeface="Corbel"/>
                <a:ea typeface="Corbel"/>
                <a:cs typeface="Corbel"/>
                <a:sym typeface="Corbel"/>
              </a:defRPr>
            </a:lvl9pPr>
          </a:lstStyle>
          <a:p>
            <a:endParaRPr/>
          </a:p>
        </p:txBody>
      </p:sp>
      <p:sp>
        <p:nvSpPr>
          <p:cNvPr id="89" name="Shape 89"/>
          <p:cNvSpPr txBox="1">
            <a:spLocks noGrp="1"/>
          </p:cNvSpPr>
          <p:nvPr>
            <p:ph type="sldNum" idx="12"/>
          </p:nvPr>
        </p:nvSpPr>
        <p:spPr>
          <a:xfrm>
            <a:off x="8610600" y="6356350"/>
            <a:ext cx="2743200" cy="365125"/>
          </a:xfrm>
          <a:prstGeom prst="rect">
            <a:avLst/>
          </a:prstGeom>
          <a:noFill/>
          <a:ln>
            <a:noFill/>
          </a:ln>
        </p:spPr>
        <p:txBody>
          <a:bodyPr wrap="square" lIns="91425" tIns="45700" rIns="91425" bIns="45700" anchor="ctr" anchorCtr="0">
            <a:noAutofit/>
          </a:bodyPr>
          <a:lstStyle/>
          <a:p>
            <a:pPr marL="0" marR="0" lvl="0" indent="0" algn="r" rtl="0">
              <a:spcBef>
                <a:spcPts val="0"/>
              </a:spcBef>
              <a:buNone/>
            </a:pPr>
            <a:fld id="{00000000-1234-1234-1234-123412341234}" type="slidenum">
              <a:rPr lang="en-US" sz="1200" b="0" i="0" u="none" strike="noStrike" cap="none">
                <a:solidFill>
                  <a:srgbClr val="EDEDED"/>
                </a:solidFill>
                <a:latin typeface="Corbel"/>
                <a:ea typeface="Corbel"/>
                <a:cs typeface="Corbel"/>
                <a:sym typeface="Corbel"/>
              </a:rPr>
              <a:t>‹#›</a:t>
            </a:fld>
            <a:endParaRPr lang="en-US" sz="1200" b="0" i="0" u="none" strike="noStrike" cap="none">
              <a:solidFill>
                <a:srgbClr val="EDEDED"/>
              </a:solidFill>
              <a:latin typeface="Corbel"/>
              <a:ea typeface="Corbel"/>
              <a:cs typeface="Corbel"/>
              <a:sym typeface="Corbe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and Caption">
    <p:spTree>
      <p:nvGrpSpPr>
        <p:cNvPr id="1" name="Shape 90"/>
        <p:cNvGrpSpPr/>
        <p:nvPr/>
      </p:nvGrpSpPr>
      <p:grpSpPr>
        <a:xfrm>
          <a:off x="0" y="0"/>
          <a:ext cx="0" cy="0"/>
          <a:chOff x="0" y="0"/>
          <a:chExt cx="0" cy="0"/>
        </a:xfrm>
      </p:grpSpPr>
      <p:sp>
        <p:nvSpPr>
          <p:cNvPr id="91" name="Shape 91"/>
          <p:cNvSpPr txBox="1">
            <a:spLocks noGrp="1"/>
          </p:cNvSpPr>
          <p:nvPr>
            <p:ph type="title"/>
          </p:nvPr>
        </p:nvSpPr>
        <p:spPr>
          <a:xfrm>
            <a:off x="839788" y="365125"/>
            <a:ext cx="10515600" cy="3534344"/>
          </a:xfrm>
          <a:prstGeom prst="rect">
            <a:avLst/>
          </a:prstGeom>
          <a:noFill/>
          <a:ln>
            <a:noFill/>
          </a:ln>
        </p:spPr>
        <p:txBody>
          <a:bodyPr wrap="square" lIns="91425" tIns="91425" rIns="91425" bIns="91425" anchor="ctr" anchorCtr="0"/>
          <a:lstStyle>
            <a:lvl1pPr marL="0" marR="0" lvl="0" indent="0" algn="l" rtl="0">
              <a:lnSpc>
                <a:spcPct val="90000"/>
              </a:lnSpc>
              <a:spcBef>
                <a:spcPts val="0"/>
              </a:spcBef>
              <a:buClr>
                <a:srgbClr val="EDEDED"/>
              </a:buClr>
              <a:buSzPts val="3200"/>
              <a:buFont typeface="Corbel"/>
              <a:buNone/>
              <a:defRPr sz="3200" b="0" i="0" u="none" strike="noStrike" cap="none">
                <a:solidFill>
                  <a:srgbClr val="EDEDED"/>
                </a:solidFill>
                <a:latin typeface="Corbel"/>
                <a:ea typeface="Corbel"/>
                <a:cs typeface="Corbel"/>
                <a:sym typeface="Corbel"/>
              </a:defRPr>
            </a:lvl1pPr>
            <a:lvl2pPr lvl="1" indent="0">
              <a:spcBef>
                <a:spcPts val="0"/>
              </a:spcBef>
              <a:buSzPts val="1400"/>
              <a:buNone/>
              <a:defRPr sz="1800"/>
            </a:lvl2pPr>
            <a:lvl3pPr lvl="2" indent="0">
              <a:spcBef>
                <a:spcPts val="0"/>
              </a:spcBef>
              <a:buSzPts val="1400"/>
              <a:buNone/>
              <a:defRPr sz="1800"/>
            </a:lvl3pPr>
            <a:lvl4pPr lvl="3" indent="0">
              <a:spcBef>
                <a:spcPts val="0"/>
              </a:spcBef>
              <a:buSzPts val="1400"/>
              <a:buNone/>
              <a:defRPr sz="1800"/>
            </a:lvl4pPr>
            <a:lvl5pPr lvl="4" indent="0">
              <a:spcBef>
                <a:spcPts val="0"/>
              </a:spcBef>
              <a:buSzPts val="1400"/>
              <a:buNone/>
              <a:defRPr sz="1800"/>
            </a:lvl5pPr>
            <a:lvl6pPr lvl="5" indent="0">
              <a:spcBef>
                <a:spcPts val="0"/>
              </a:spcBef>
              <a:buSzPts val="1400"/>
              <a:buNone/>
              <a:defRPr sz="1800"/>
            </a:lvl6pPr>
            <a:lvl7pPr lvl="6" indent="0">
              <a:spcBef>
                <a:spcPts val="0"/>
              </a:spcBef>
              <a:buSzPts val="1400"/>
              <a:buNone/>
              <a:defRPr sz="1800"/>
            </a:lvl7pPr>
            <a:lvl8pPr lvl="7" indent="0">
              <a:spcBef>
                <a:spcPts val="0"/>
              </a:spcBef>
              <a:buSzPts val="1400"/>
              <a:buNone/>
              <a:defRPr sz="1800"/>
            </a:lvl8pPr>
            <a:lvl9pPr lvl="8" indent="0">
              <a:spcBef>
                <a:spcPts val="0"/>
              </a:spcBef>
              <a:buSzPts val="1400"/>
              <a:buNone/>
              <a:defRPr sz="1800"/>
            </a:lvl9pPr>
          </a:lstStyle>
          <a:p>
            <a:endParaRPr/>
          </a:p>
        </p:txBody>
      </p:sp>
      <p:sp>
        <p:nvSpPr>
          <p:cNvPr id="92" name="Shape 92"/>
          <p:cNvSpPr txBox="1">
            <a:spLocks noGrp="1"/>
          </p:cNvSpPr>
          <p:nvPr>
            <p:ph type="body" idx="1"/>
          </p:nvPr>
        </p:nvSpPr>
        <p:spPr>
          <a:xfrm>
            <a:off x="839788" y="4489399"/>
            <a:ext cx="10514012" cy="1501826"/>
          </a:xfrm>
          <a:prstGeom prst="rect">
            <a:avLst/>
          </a:prstGeom>
          <a:noFill/>
          <a:ln>
            <a:noFill/>
          </a:ln>
        </p:spPr>
        <p:txBody>
          <a:bodyPr wrap="square" lIns="91425" tIns="91425" rIns="91425" bIns="91425" anchor="ctr" anchorCtr="0"/>
          <a:lstStyle>
            <a:lvl1pPr marL="0" marR="0" lvl="0" indent="0" algn="l" rtl="0">
              <a:lnSpc>
                <a:spcPct val="90000"/>
              </a:lnSpc>
              <a:spcBef>
                <a:spcPts val="1000"/>
              </a:spcBef>
              <a:buClr>
                <a:srgbClr val="EDEDED"/>
              </a:buClr>
              <a:buSzPts val="1600"/>
              <a:buFont typeface="Arial"/>
              <a:buNone/>
              <a:defRPr sz="1600" b="0" i="0" u="none" strike="noStrike" cap="none">
                <a:solidFill>
                  <a:srgbClr val="EDEDED"/>
                </a:solidFill>
                <a:latin typeface="Corbel"/>
                <a:ea typeface="Corbel"/>
                <a:cs typeface="Corbel"/>
                <a:sym typeface="Corbel"/>
              </a:defRPr>
            </a:lvl1pPr>
            <a:lvl2pPr marL="457200" marR="0" lvl="1" indent="0" algn="l" rtl="0">
              <a:lnSpc>
                <a:spcPct val="90000"/>
              </a:lnSpc>
              <a:spcBef>
                <a:spcPts val="500"/>
              </a:spcBef>
              <a:buClr>
                <a:srgbClr val="EDEDED"/>
              </a:buClr>
              <a:buSzPts val="1400"/>
              <a:buFont typeface="Arial"/>
              <a:buNone/>
              <a:defRPr sz="1400" b="0" i="0" u="none" strike="noStrike" cap="none">
                <a:solidFill>
                  <a:srgbClr val="EDEDED"/>
                </a:solidFill>
                <a:latin typeface="Corbel"/>
                <a:ea typeface="Corbel"/>
                <a:cs typeface="Corbel"/>
                <a:sym typeface="Corbel"/>
              </a:defRPr>
            </a:lvl2pPr>
            <a:lvl3pPr marL="914400" marR="0" lvl="2" indent="0" algn="l" rtl="0">
              <a:lnSpc>
                <a:spcPct val="90000"/>
              </a:lnSpc>
              <a:spcBef>
                <a:spcPts val="500"/>
              </a:spcBef>
              <a:buClr>
                <a:srgbClr val="EDEDED"/>
              </a:buClr>
              <a:buSzPts val="1200"/>
              <a:buFont typeface="Arial"/>
              <a:buNone/>
              <a:defRPr sz="1200" b="0" i="0" u="none" strike="noStrike" cap="none">
                <a:solidFill>
                  <a:srgbClr val="EDEDED"/>
                </a:solidFill>
                <a:latin typeface="Corbel"/>
                <a:ea typeface="Corbel"/>
                <a:cs typeface="Corbel"/>
                <a:sym typeface="Corbel"/>
              </a:defRPr>
            </a:lvl3pPr>
            <a:lvl4pPr marL="1371600" marR="0" lvl="3" indent="0" algn="l" rtl="0">
              <a:lnSpc>
                <a:spcPct val="90000"/>
              </a:lnSpc>
              <a:spcBef>
                <a:spcPts val="500"/>
              </a:spcBef>
              <a:buClr>
                <a:srgbClr val="EDEDED"/>
              </a:buClr>
              <a:buSzPts val="1000"/>
              <a:buFont typeface="Arial"/>
              <a:buNone/>
              <a:defRPr sz="1000" b="0" i="0" u="none" strike="noStrike" cap="none">
                <a:solidFill>
                  <a:srgbClr val="EDEDED"/>
                </a:solidFill>
                <a:latin typeface="Corbel"/>
                <a:ea typeface="Corbel"/>
                <a:cs typeface="Corbel"/>
                <a:sym typeface="Corbel"/>
              </a:defRPr>
            </a:lvl4pPr>
            <a:lvl5pPr marL="1828800" marR="0" lvl="4" indent="0" algn="l" rtl="0">
              <a:lnSpc>
                <a:spcPct val="90000"/>
              </a:lnSpc>
              <a:spcBef>
                <a:spcPts val="500"/>
              </a:spcBef>
              <a:buClr>
                <a:srgbClr val="EDEDED"/>
              </a:buClr>
              <a:buSzPts val="1000"/>
              <a:buFont typeface="Arial"/>
              <a:buNone/>
              <a:defRPr sz="1000" b="0" i="0" u="none" strike="noStrike" cap="none">
                <a:solidFill>
                  <a:srgbClr val="EDEDED"/>
                </a:solidFill>
                <a:latin typeface="Corbel"/>
                <a:ea typeface="Corbel"/>
                <a:cs typeface="Corbel"/>
                <a:sym typeface="Corbel"/>
              </a:defRPr>
            </a:lvl5pPr>
            <a:lvl6pPr marL="2286000" marR="0" lvl="5" indent="0" algn="l" rtl="0">
              <a:lnSpc>
                <a:spcPct val="90000"/>
              </a:lnSpc>
              <a:spcBef>
                <a:spcPts val="500"/>
              </a:spcBef>
              <a:buClr>
                <a:schemeClr val="lt1"/>
              </a:buClr>
              <a:buSzPts val="1000"/>
              <a:buFont typeface="Arial"/>
              <a:buNone/>
              <a:defRPr sz="1000" b="0" i="0" u="none" strike="noStrike" cap="none">
                <a:solidFill>
                  <a:schemeClr val="lt1"/>
                </a:solidFill>
                <a:latin typeface="Corbel"/>
                <a:ea typeface="Corbel"/>
                <a:cs typeface="Corbel"/>
                <a:sym typeface="Corbel"/>
              </a:defRPr>
            </a:lvl6pPr>
            <a:lvl7pPr marL="2743200" marR="0" lvl="6" indent="0" algn="l" rtl="0">
              <a:lnSpc>
                <a:spcPct val="90000"/>
              </a:lnSpc>
              <a:spcBef>
                <a:spcPts val="500"/>
              </a:spcBef>
              <a:buClr>
                <a:schemeClr val="lt1"/>
              </a:buClr>
              <a:buSzPts val="1000"/>
              <a:buFont typeface="Arial"/>
              <a:buNone/>
              <a:defRPr sz="1000" b="0" i="0" u="none" strike="noStrike" cap="none">
                <a:solidFill>
                  <a:schemeClr val="lt1"/>
                </a:solidFill>
                <a:latin typeface="Corbel"/>
                <a:ea typeface="Corbel"/>
                <a:cs typeface="Corbel"/>
                <a:sym typeface="Corbel"/>
              </a:defRPr>
            </a:lvl7pPr>
            <a:lvl8pPr marL="3200400" marR="0" lvl="7" indent="0" algn="l" rtl="0">
              <a:lnSpc>
                <a:spcPct val="90000"/>
              </a:lnSpc>
              <a:spcBef>
                <a:spcPts val="500"/>
              </a:spcBef>
              <a:buClr>
                <a:schemeClr val="lt1"/>
              </a:buClr>
              <a:buSzPts val="1000"/>
              <a:buFont typeface="Arial"/>
              <a:buNone/>
              <a:defRPr sz="1000" b="0" i="0" u="none" strike="noStrike" cap="none">
                <a:solidFill>
                  <a:schemeClr val="lt1"/>
                </a:solidFill>
                <a:latin typeface="Corbel"/>
                <a:ea typeface="Corbel"/>
                <a:cs typeface="Corbel"/>
                <a:sym typeface="Corbel"/>
              </a:defRPr>
            </a:lvl8pPr>
            <a:lvl9pPr marL="3657600" marR="0" lvl="8" indent="0" algn="l" rtl="0">
              <a:lnSpc>
                <a:spcPct val="90000"/>
              </a:lnSpc>
              <a:spcBef>
                <a:spcPts val="500"/>
              </a:spcBef>
              <a:buClr>
                <a:schemeClr val="lt1"/>
              </a:buClr>
              <a:buSzPts val="1000"/>
              <a:buFont typeface="Arial"/>
              <a:buNone/>
              <a:defRPr sz="1000" b="0" i="0" u="none" strike="noStrike" cap="none">
                <a:solidFill>
                  <a:schemeClr val="lt1"/>
                </a:solidFill>
                <a:latin typeface="Corbel"/>
                <a:ea typeface="Corbel"/>
                <a:cs typeface="Corbel"/>
                <a:sym typeface="Corbel"/>
              </a:defRPr>
            </a:lvl9pPr>
          </a:lstStyle>
          <a:p>
            <a:endParaRPr/>
          </a:p>
        </p:txBody>
      </p:sp>
      <p:sp>
        <p:nvSpPr>
          <p:cNvPr id="93" name="Shape 93"/>
          <p:cNvSpPr txBox="1">
            <a:spLocks noGrp="1"/>
          </p:cNvSpPr>
          <p:nvPr>
            <p:ph type="dt" idx="10"/>
          </p:nvPr>
        </p:nvSpPr>
        <p:spPr>
          <a:xfrm>
            <a:off x="838200" y="6356350"/>
            <a:ext cx="2743200" cy="365125"/>
          </a:xfrm>
          <a:prstGeom prst="rect">
            <a:avLst/>
          </a:prstGeom>
          <a:noFill/>
          <a:ln>
            <a:noFill/>
          </a:ln>
        </p:spPr>
        <p:txBody>
          <a:bodyPr wrap="square" lIns="91425" tIns="91425" rIns="91425" bIns="91425" anchor="ctr" anchorCtr="0"/>
          <a:lstStyle>
            <a:lvl1pPr marL="0" marR="0" lvl="0" indent="0" algn="l" rtl="0">
              <a:spcBef>
                <a:spcPts val="0"/>
              </a:spcBef>
              <a:buSzPts val="1400"/>
              <a:buNone/>
              <a:defRPr sz="1200" b="0" i="0" u="none" strike="noStrike" cap="none">
                <a:solidFill>
                  <a:srgbClr val="EDEDED"/>
                </a:solidFill>
                <a:latin typeface="Corbel"/>
                <a:ea typeface="Corbel"/>
                <a:cs typeface="Corbel"/>
                <a:sym typeface="Corbel"/>
              </a:defRPr>
            </a:lvl1pPr>
            <a:lvl2pPr marL="457200" marR="0" lvl="1" indent="0" algn="l" rtl="0">
              <a:spcBef>
                <a:spcPts val="0"/>
              </a:spcBef>
              <a:buSzPts val="1400"/>
              <a:buNone/>
              <a:defRPr sz="1800" b="0" i="0" u="none" strike="noStrike" cap="none">
                <a:solidFill>
                  <a:schemeClr val="lt1"/>
                </a:solidFill>
                <a:latin typeface="Corbel"/>
                <a:ea typeface="Corbel"/>
                <a:cs typeface="Corbel"/>
                <a:sym typeface="Corbel"/>
              </a:defRPr>
            </a:lvl2pPr>
            <a:lvl3pPr marL="914400" marR="0" lvl="2" indent="0" algn="l" rtl="0">
              <a:spcBef>
                <a:spcPts val="0"/>
              </a:spcBef>
              <a:buSzPts val="1400"/>
              <a:buNone/>
              <a:defRPr sz="1800" b="0" i="0" u="none" strike="noStrike" cap="none">
                <a:solidFill>
                  <a:schemeClr val="lt1"/>
                </a:solidFill>
                <a:latin typeface="Corbel"/>
                <a:ea typeface="Corbel"/>
                <a:cs typeface="Corbel"/>
                <a:sym typeface="Corbel"/>
              </a:defRPr>
            </a:lvl3pPr>
            <a:lvl4pPr marL="1371600" marR="0" lvl="3" indent="0" algn="l" rtl="0">
              <a:spcBef>
                <a:spcPts val="0"/>
              </a:spcBef>
              <a:buSzPts val="1400"/>
              <a:buNone/>
              <a:defRPr sz="1800" b="0" i="0" u="none" strike="noStrike" cap="none">
                <a:solidFill>
                  <a:schemeClr val="lt1"/>
                </a:solidFill>
                <a:latin typeface="Corbel"/>
                <a:ea typeface="Corbel"/>
                <a:cs typeface="Corbel"/>
                <a:sym typeface="Corbel"/>
              </a:defRPr>
            </a:lvl4pPr>
            <a:lvl5pPr marL="1828800" marR="0" lvl="4" indent="0" algn="l" rtl="0">
              <a:spcBef>
                <a:spcPts val="0"/>
              </a:spcBef>
              <a:buSzPts val="1400"/>
              <a:buNone/>
              <a:defRPr sz="1800" b="0" i="0" u="none" strike="noStrike" cap="none">
                <a:solidFill>
                  <a:schemeClr val="lt1"/>
                </a:solidFill>
                <a:latin typeface="Corbel"/>
                <a:ea typeface="Corbel"/>
                <a:cs typeface="Corbel"/>
                <a:sym typeface="Corbel"/>
              </a:defRPr>
            </a:lvl5pPr>
            <a:lvl6pPr marL="2286000" marR="0" lvl="5" indent="0" algn="l" rtl="0">
              <a:spcBef>
                <a:spcPts val="0"/>
              </a:spcBef>
              <a:buSzPts val="1400"/>
              <a:buNone/>
              <a:defRPr sz="1800" b="0" i="0" u="none" strike="noStrike" cap="none">
                <a:solidFill>
                  <a:schemeClr val="lt1"/>
                </a:solidFill>
                <a:latin typeface="Corbel"/>
                <a:ea typeface="Corbel"/>
                <a:cs typeface="Corbel"/>
                <a:sym typeface="Corbel"/>
              </a:defRPr>
            </a:lvl6pPr>
            <a:lvl7pPr marL="2743200" marR="0" lvl="6" indent="0" algn="l" rtl="0">
              <a:spcBef>
                <a:spcPts val="0"/>
              </a:spcBef>
              <a:buSzPts val="1400"/>
              <a:buNone/>
              <a:defRPr sz="1800" b="0" i="0" u="none" strike="noStrike" cap="none">
                <a:solidFill>
                  <a:schemeClr val="lt1"/>
                </a:solidFill>
                <a:latin typeface="Corbel"/>
                <a:ea typeface="Corbel"/>
                <a:cs typeface="Corbel"/>
                <a:sym typeface="Corbel"/>
              </a:defRPr>
            </a:lvl7pPr>
            <a:lvl8pPr marL="3200400" marR="0" lvl="7" indent="0" algn="l" rtl="0">
              <a:spcBef>
                <a:spcPts val="0"/>
              </a:spcBef>
              <a:buSzPts val="1400"/>
              <a:buNone/>
              <a:defRPr sz="1800" b="0" i="0" u="none" strike="noStrike" cap="none">
                <a:solidFill>
                  <a:schemeClr val="lt1"/>
                </a:solidFill>
                <a:latin typeface="Corbel"/>
                <a:ea typeface="Corbel"/>
                <a:cs typeface="Corbel"/>
                <a:sym typeface="Corbel"/>
              </a:defRPr>
            </a:lvl8pPr>
            <a:lvl9pPr marL="3657600" marR="0" lvl="8" indent="0" algn="l" rtl="0">
              <a:spcBef>
                <a:spcPts val="0"/>
              </a:spcBef>
              <a:buSzPts val="1400"/>
              <a:buNone/>
              <a:defRPr sz="1800" b="0" i="0" u="none" strike="noStrike" cap="none">
                <a:solidFill>
                  <a:schemeClr val="lt1"/>
                </a:solidFill>
                <a:latin typeface="Corbel"/>
                <a:ea typeface="Corbel"/>
                <a:cs typeface="Corbel"/>
                <a:sym typeface="Corbel"/>
              </a:defRPr>
            </a:lvl9pPr>
          </a:lstStyle>
          <a:p>
            <a:endParaRPr/>
          </a:p>
        </p:txBody>
      </p:sp>
      <p:sp>
        <p:nvSpPr>
          <p:cNvPr id="94" name="Shape 94"/>
          <p:cNvSpPr txBox="1">
            <a:spLocks noGrp="1"/>
          </p:cNvSpPr>
          <p:nvPr>
            <p:ph type="ftr" idx="11"/>
          </p:nvPr>
        </p:nvSpPr>
        <p:spPr>
          <a:xfrm>
            <a:off x="4038600" y="6356350"/>
            <a:ext cx="4114800" cy="365125"/>
          </a:xfrm>
          <a:prstGeom prst="rect">
            <a:avLst/>
          </a:prstGeom>
          <a:noFill/>
          <a:ln>
            <a:noFill/>
          </a:ln>
        </p:spPr>
        <p:txBody>
          <a:bodyPr wrap="square" lIns="91425" tIns="91425" rIns="91425" bIns="91425" anchor="ctr" anchorCtr="0"/>
          <a:lstStyle>
            <a:lvl1pPr marL="0" marR="0" lvl="0" indent="0" algn="ctr" rtl="0">
              <a:spcBef>
                <a:spcPts val="0"/>
              </a:spcBef>
              <a:buSzPts val="1400"/>
              <a:buNone/>
              <a:defRPr sz="1200" b="0" i="0" u="none" strike="noStrike" cap="none">
                <a:solidFill>
                  <a:srgbClr val="EDEDED"/>
                </a:solidFill>
                <a:latin typeface="Corbel"/>
                <a:ea typeface="Corbel"/>
                <a:cs typeface="Corbel"/>
                <a:sym typeface="Corbel"/>
              </a:defRPr>
            </a:lvl1pPr>
            <a:lvl2pPr marL="457200" marR="0" lvl="1" indent="0" algn="l" rtl="0">
              <a:spcBef>
                <a:spcPts val="0"/>
              </a:spcBef>
              <a:buSzPts val="1400"/>
              <a:buNone/>
              <a:defRPr sz="1800" b="0" i="0" u="none" strike="noStrike" cap="none">
                <a:solidFill>
                  <a:schemeClr val="lt1"/>
                </a:solidFill>
                <a:latin typeface="Corbel"/>
                <a:ea typeface="Corbel"/>
                <a:cs typeface="Corbel"/>
                <a:sym typeface="Corbel"/>
              </a:defRPr>
            </a:lvl2pPr>
            <a:lvl3pPr marL="914400" marR="0" lvl="2" indent="0" algn="l" rtl="0">
              <a:spcBef>
                <a:spcPts val="0"/>
              </a:spcBef>
              <a:buSzPts val="1400"/>
              <a:buNone/>
              <a:defRPr sz="1800" b="0" i="0" u="none" strike="noStrike" cap="none">
                <a:solidFill>
                  <a:schemeClr val="lt1"/>
                </a:solidFill>
                <a:latin typeface="Corbel"/>
                <a:ea typeface="Corbel"/>
                <a:cs typeface="Corbel"/>
                <a:sym typeface="Corbel"/>
              </a:defRPr>
            </a:lvl3pPr>
            <a:lvl4pPr marL="1371600" marR="0" lvl="3" indent="0" algn="l" rtl="0">
              <a:spcBef>
                <a:spcPts val="0"/>
              </a:spcBef>
              <a:buSzPts val="1400"/>
              <a:buNone/>
              <a:defRPr sz="1800" b="0" i="0" u="none" strike="noStrike" cap="none">
                <a:solidFill>
                  <a:schemeClr val="lt1"/>
                </a:solidFill>
                <a:latin typeface="Corbel"/>
                <a:ea typeface="Corbel"/>
                <a:cs typeface="Corbel"/>
                <a:sym typeface="Corbel"/>
              </a:defRPr>
            </a:lvl4pPr>
            <a:lvl5pPr marL="1828800" marR="0" lvl="4" indent="0" algn="l" rtl="0">
              <a:spcBef>
                <a:spcPts val="0"/>
              </a:spcBef>
              <a:buSzPts val="1400"/>
              <a:buNone/>
              <a:defRPr sz="1800" b="0" i="0" u="none" strike="noStrike" cap="none">
                <a:solidFill>
                  <a:schemeClr val="lt1"/>
                </a:solidFill>
                <a:latin typeface="Corbel"/>
                <a:ea typeface="Corbel"/>
                <a:cs typeface="Corbel"/>
                <a:sym typeface="Corbel"/>
              </a:defRPr>
            </a:lvl5pPr>
            <a:lvl6pPr marL="2286000" marR="0" lvl="5" indent="0" algn="l" rtl="0">
              <a:spcBef>
                <a:spcPts val="0"/>
              </a:spcBef>
              <a:buSzPts val="1400"/>
              <a:buNone/>
              <a:defRPr sz="1800" b="0" i="0" u="none" strike="noStrike" cap="none">
                <a:solidFill>
                  <a:schemeClr val="lt1"/>
                </a:solidFill>
                <a:latin typeface="Corbel"/>
                <a:ea typeface="Corbel"/>
                <a:cs typeface="Corbel"/>
                <a:sym typeface="Corbel"/>
              </a:defRPr>
            </a:lvl6pPr>
            <a:lvl7pPr marL="2743200" marR="0" lvl="6" indent="0" algn="l" rtl="0">
              <a:spcBef>
                <a:spcPts val="0"/>
              </a:spcBef>
              <a:buSzPts val="1400"/>
              <a:buNone/>
              <a:defRPr sz="1800" b="0" i="0" u="none" strike="noStrike" cap="none">
                <a:solidFill>
                  <a:schemeClr val="lt1"/>
                </a:solidFill>
                <a:latin typeface="Corbel"/>
                <a:ea typeface="Corbel"/>
                <a:cs typeface="Corbel"/>
                <a:sym typeface="Corbel"/>
              </a:defRPr>
            </a:lvl7pPr>
            <a:lvl8pPr marL="3200400" marR="0" lvl="7" indent="0" algn="l" rtl="0">
              <a:spcBef>
                <a:spcPts val="0"/>
              </a:spcBef>
              <a:buSzPts val="1400"/>
              <a:buNone/>
              <a:defRPr sz="1800" b="0" i="0" u="none" strike="noStrike" cap="none">
                <a:solidFill>
                  <a:schemeClr val="lt1"/>
                </a:solidFill>
                <a:latin typeface="Corbel"/>
                <a:ea typeface="Corbel"/>
                <a:cs typeface="Corbel"/>
                <a:sym typeface="Corbel"/>
              </a:defRPr>
            </a:lvl8pPr>
            <a:lvl9pPr marL="3657600" marR="0" lvl="8" indent="0" algn="l" rtl="0">
              <a:spcBef>
                <a:spcPts val="0"/>
              </a:spcBef>
              <a:buSzPts val="1400"/>
              <a:buNone/>
              <a:defRPr sz="1800" b="0" i="0" u="none" strike="noStrike" cap="none">
                <a:solidFill>
                  <a:schemeClr val="lt1"/>
                </a:solidFill>
                <a:latin typeface="Corbel"/>
                <a:ea typeface="Corbel"/>
                <a:cs typeface="Corbel"/>
                <a:sym typeface="Corbel"/>
              </a:defRPr>
            </a:lvl9pPr>
          </a:lstStyle>
          <a:p>
            <a:endParaRPr/>
          </a:p>
        </p:txBody>
      </p:sp>
      <p:sp>
        <p:nvSpPr>
          <p:cNvPr id="95" name="Shape 95"/>
          <p:cNvSpPr txBox="1">
            <a:spLocks noGrp="1"/>
          </p:cNvSpPr>
          <p:nvPr>
            <p:ph type="sldNum" idx="12"/>
          </p:nvPr>
        </p:nvSpPr>
        <p:spPr>
          <a:xfrm>
            <a:off x="8610600" y="6356350"/>
            <a:ext cx="2743200" cy="365125"/>
          </a:xfrm>
          <a:prstGeom prst="rect">
            <a:avLst/>
          </a:prstGeom>
          <a:noFill/>
          <a:ln>
            <a:noFill/>
          </a:ln>
        </p:spPr>
        <p:txBody>
          <a:bodyPr wrap="square" lIns="91425" tIns="45700" rIns="91425" bIns="45700" anchor="ctr" anchorCtr="0">
            <a:noAutofit/>
          </a:bodyPr>
          <a:lstStyle/>
          <a:p>
            <a:pPr marL="0" marR="0" lvl="0" indent="0" algn="r" rtl="0">
              <a:spcBef>
                <a:spcPts val="0"/>
              </a:spcBef>
              <a:buNone/>
            </a:pPr>
            <a:fld id="{00000000-1234-1234-1234-123412341234}" type="slidenum">
              <a:rPr lang="en-US" sz="1200" b="0" i="0" u="none" strike="noStrike" cap="none">
                <a:solidFill>
                  <a:srgbClr val="EDEDED"/>
                </a:solidFill>
                <a:latin typeface="Corbel"/>
                <a:ea typeface="Corbel"/>
                <a:cs typeface="Corbel"/>
                <a:sym typeface="Corbel"/>
              </a:rPr>
              <a:t>‹#›</a:t>
            </a:fld>
            <a:endParaRPr lang="en-US" sz="1200" b="0" i="0" u="none" strike="noStrike" cap="none">
              <a:solidFill>
                <a:srgbClr val="EDEDED"/>
              </a:solidFill>
              <a:latin typeface="Corbel"/>
              <a:ea typeface="Corbel"/>
              <a:cs typeface="Corbel"/>
              <a:sym typeface="Corbe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Quote with Caption">
    <p:spTree>
      <p:nvGrpSpPr>
        <p:cNvPr id="1" name="Shape 96"/>
        <p:cNvGrpSpPr/>
        <p:nvPr/>
      </p:nvGrpSpPr>
      <p:grpSpPr>
        <a:xfrm>
          <a:off x="0" y="0"/>
          <a:ext cx="0" cy="0"/>
          <a:chOff x="0" y="0"/>
          <a:chExt cx="0" cy="0"/>
        </a:xfrm>
      </p:grpSpPr>
      <p:sp>
        <p:nvSpPr>
          <p:cNvPr id="97" name="Shape 97"/>
          <p:cNvSpPr txBox="1">
            <a:spLocks noGrp="1"/>
          </p:cNvSpPr>
          <p:nvPr>
            <p:ph type="title"/>
          </p:nvPr>
        </p:nvSpPr>
        <p:spPr>
          <a:xfrm>
            <a:off x="1446212" y="365125"/>
            <a:ext cx="9302752" cy="2992904"/>
          </a:xfrm>
          <a:prstGeom prst="rect">
            <a:avLst/>
          </a:prstGeom>
          <a:noFill/>
          <a:ln>
            <a:noFill/>
          </a:ln>
        </p:spPr>
        <p:txBody>
          <a:bodyPr wrap="square" lIns="91425" tIns="91425" rIns="91425" bIns="91425" anchor="ctr" anchorCtr="0"/>
          <a:lstStyle>
            <a:lvl1pPr marL="0" marR="0" lvl="0" indent="0" algn="l" rtl="0">
              <a:lnSpc>
                <a:spcPct val="90000"/>
              </a:lnSpc>
              <a:spcBef>
                <a:spcPts val="0"/>
              </a:spcBef>
              <a:buClr>
                <a:srgbClr val="EDEDED"/>
              </a:buClr>
              <a:buSzPts val="4400"/>
              <a:buFont typeface="Corbel"/>
              <a:buNone/>
              <a:defRPr sz="4400" b="0" i="0" u="none" strike="noStrike" cap="none">
                <a:solidFill>
                  <a:srgbClr val="EDEDED"/>
                </a:solidFill>
                <a:latin typeface="Corbel"/>
                <a:ea typeface="Corbel"/>
                <a:cs typeface="Corbel"/>
                <a:sym typeface="Corbel"/>
              </a:defRPr>
            </a:lvl1pPr>
            <a:lvl2pPr lvl="1" indent="0">
              <a:spcBef>
                <a:spcPts val="0"/>
              </a:spcBef>
              <a:buSzPts val="1400"/>
              <a:buNone/>
              <a:defRPr sz="1800"/>
            </a:lvl2pPr>
            <a:lvl3pPr lvl="2" indent="0">
              <a:spcBef>
                <a:spcPts val="0"/>
              </a:spcBef>
              <a:buSzPts val="1400"/>
              <a:buNone/>
              <a:defRPr sz="1800"/>
            </a:lvl3pPr>
            <a:lvl4pPr lvl="3" indent="0">
              <a:spcBef>
                <a:spcPts val="0"/>
              </a:spcBef>
              <a:buSzPts val="1400"/>
              <a:buNone/>
              <a:defRPr sz="1800"/>
            </a:lvl4pPr>
            <a:lvl5pPr lvl="4" indent="0">
              <a:spcBef>
                <a:spcPts val="0"/>
              </a:spcBef>
              <a:buSzPts val="1400"/>
              <a:buNone/>
              <a:defRPr sz="1800"/>
            </a:lvl5pPr>
            <a:lvl6pPr lvl="5" indent="0">
              <a:spcBef>
                <a:spcPts val="0"/>
              </a:spcBef>
              <a:buSzPts val="1400"/>
              <a:buNone/>
              <a:defRPr sz="1800"/>
            </a:lvl6pPr>
            <a:lvl7pPr lvl="6" indent="0">
              <a:spcBef>
                <a:spcPts val="0"/>
              </a:spcBef>
              <a:buSzPts val="1400"/>
              <a:buNone/>
              <a:defRPr sz="1800"/>
            </a:lvl7pPr>
            <a:lvl8pPr lvl="7" indent="0">
              <a:spcBef>
                <a:spcPts val="0"/>
              </a:spcBef>
              <a:buSzPts val="1400"/>
              <a:buNone/>
              <a:defRPr sz="1800"/>
            </a:lvl8pPr>
            <a:lvl9pPr lvl="8" indent="0">
              <a:spcBef>
                <a:spcPts val="0"/>
              </a:spcBef>
              <a:buSzPts val="1400"/>
              <a:buNone/>
              <a:defRPr sz="1800"/>
            </a:lvl9pPr>
          </a:lstStyle>
          <a:p>
            <a:endParaRPr/>
          </a:p>
        </p:txBody>
      </p:sp>
      <p:sp>
        <p:nvSpPr>
          <p:cNvPr id="98" name="Shape 98"/>
          <p:cNvSpPr txBox="1">
            <a:spLocks noGrp="1"/>
          </p:cNvSpPr>
          <p:nvPr>
            <p:ph type="body" idx="1"/>
          </p:nvPr>
        </p:nvSpPr>
        <p:spPr>
          <a:xfrm>
            <a:off x="1720644" y="3365557"/>
            <a:ext cx="8752299" cy="548968"/>
          </a:xfrm>
          <a:prstGeom prst="rect">
            <a:avLst/>
          </a:prstGeom>
          <a:noFill/>
          <a:ln>
            <a:noFill/>
          </a:ln>
        </p:spPr>
        <p:txBody>
          <a:bodyPr wrap="square" lIns="91425" tIns="91425" rIns="91425" bIns="91425" anchor="t" anchorCtr="0"/>
          <a:lstStyle>
            <a:lvl1pPr marL="0" marR="0" lvl="0" indent="0" algn="l" rtl="0">
              <a:lnSpc>
                <a:spcPct val="90000"/>
              </a:lnSpc>
              <a:spcBef>
                <a:spcPts val="1000"/>
              </a:spcBef>
              <a:buClr>
                <a:srgbClr val="EDEDED"/>
              </a:buClr>
              <a:buSzPts val="1400"/>
              <a:buFont typeface="Arial"/>
              <a:buNone/>
              <a:defRPr sz="1400" b="0" i="0" u="none" strike="noStrike" cap="none">
                <a:solidFill>
                  <a:srgbClr val="EDEDED"/>
                </a:solidFill>
                <a:latin typeface="Corbel"/>
                <a:ea typeface="Corbel"/>
                <a:cs typeface="Corbel"/>
                <a:sym typeface="Corbel"/>
              </a:defRPr>
            </a:lvl1pPr>
            <a:lvl2pPr marL="457200" marR="0" lvl="1" indent="0" algn="l" rtl="0">
              <a:lnSpc>
                <a:spcPct val="90000"/>
              </a:lnSpc>
              <a:spcBef>
                <a:spcPts val="500"/>
              </a:spcBef>
              <a:buClr>
                <a:srgbClr val="EDEDED"/>
              </a:buClr>
              <a:buSzPts val="1400"/>
              <a:buFont typeface="Arial"/>
              <a:buNone/>
              <a:defRPr sz="1400" b="0" i="0" u="none" strike="noStrike" cap="none">
                <a:solidFill>
                  <a:srgbClr val="EDEDED"/>
                </a:solidFill>
                <a:latin typeface="Corbel"/>
                <a:ea typeface="Corbel"/>
                <a:cs typeface="Corbel"/>
                <a:sym typeface="Corbel"/>
              </a:defRPr>
            </a:lvl2pPr>
            <a:lvl3pPr marL="914400" marR="0" lvl="2" indent="0" algn="l" rtl="0">
              <a:lnSpc>
                <a:spcPct val="90000"/>
              </a:lnSpc>
              <a:spcBef>
                <a:spcPts val="500"/>
              </a:spcBef>
              <a:buClr>
                <a:srgbClr val="EDEDED"/>
              </a:buClr>
              <a:buSzPts val="1200"/>
              <a:buFont typeface="Arial"/>
              <a:buNone/>
              <a:defRPr sz="1200" b="0" i="0" u="none" strike="noStrike" cap="none">
                <a:solidFill>
                  <a:srgbClr val="EDEDED"/>
                </a:solidFill>
                <a:latin typeface="Corbel"/>
                <a:ea typeface="Corbel"/>
                <a:cs typeface="Corbel"/>
                <a:sym typeface="Corbel"/>
              </a:defRPr>
            </a:lvl3pPr>
            <a:lvl4pPr marL="1371600" marR="0" lvl="3" indent="0" algn="l" rtl="0">
              <a:lnSpc>
                <a:spcPct val="90000"/>
              </a:lnSpc>
              <a:spcBef>
                <a:spcPts val="500"/>
              </a:spcBef>
              <a:buClr>
                <a:srgbClr val="EDEDED"/>
              </a:buClr>
              <a:buSzPts val="1000"/>
              <a:buFont typeface="Arial"/>
              <a:buNone/>
              <a:defRPr sz="1000" b="0" i="0" u="none" strike="noStrike" cap="none">
                <a:solidFill>
                  <a:srgbClr val="EDEDED"/>
                </a:solidFill>
                <a:latin typeface="Corbel"/>
                <a:ea typeface="Corbel"/>
                <a:cs typeface="Corbel"/>
                <a:sym typeface="Corbel"/>
              </a:defRPr>
            </a:lvl4pPr>
            <a:lvl5pPr marL="1828800" marR="0" lvl="4" indent="0" algn="l" rtl="0">
              <a:lnSpc>
                <a:spcPct val="90000"/>
              </a:lnSpc>
              <a:spcBef>
                <a:spcPts val="500"/>
              </a:spcBef>
              <a:buClr>
                <a:srgbClr val="EDEDED"/>
              </a:buClr>
              <a:buSzPts val="1000"/>
              <a:buFont typeface="Arial"/>
              <a:buNone/>
              <a:defRPr sz="1000" b="0" i="0" u="none" strike="noStrike" cap="none">
                <a:solidFill>
                  <a:srgbClr val="EDEDED"/>
                </a:solidFill>
                <a:latin typeface="Corbel"/>
                <a:ea typeface="Corbel"/>
                <a:cs typeface="Corbel"/>
                <a:sym typeface="Corbel"/>
              </a:defRPr>
            </a:lvl5pPr>
            <a:lvl6pPr marL="2286000" marR="0" lvl="5" indent="0" algn="l" rtl="0">
              <a:lnSpc>
                <a:spcPct val="90000"/>
              </a:lnSpc>
              <a:spcBef>
                <a:spcPts val="500"/>
              </a:spcBef>
              <a:buClr>
                <a:schemeClr val="lt1"/>
              </a:buClr>
              <a:buSzPts val="1000"/>
              <a:buFont typeface="Arial"/>
              <a:buNone/>
              <a:defRPr sz="1000" b="0" i="0" u="none" strike="noStrike" cap="none">
                <a:solidFill>
                  <a:schemeClr val="lt1"/>
                </a:solidFill>
                <a:latin typeface="Corbel"/>
                <a:ea typeface="Corbel"/>
                <a:cs typeface="Corbel"/>
                <a:sym typeface="Corbel"/>
              </a:defRPr>
            </a:lvl6pPr>
            <a:lvl7pPr marL="2743200" marR="0" lvl="6" indent="0" algn="l" rtl="0">
              <a:lnSpc>
                <a:spcPct val="90000"/>
              </a:lnSpc>
              <a:spcBef>
                <a:spcPts val="500"/>
              </a:spcBef>
              <a:buClr>
                <a:schemeClr val="lt1"/>
              </a:buClr>
              <a:buSzPts val="1000"/>
              <a:buFont typeface="Arial"/>
              <a:buNone/>
              <a:defRPr sz="1000" b="0" i="0" u="none" strike="noStrike" cap="none">
                <a:solidFill>
                  <a:schemeClr val="lt1"/>
                </a:solidFill>
                <a:latin typeface="Corbel"/>
                <a:ea typeface="Corbel"/>
                <a:cs typeface="Corbel"/>
                <a:sym typeface="Corbel"/>
              </a:defRPr>
            </a:lvl7pPr>
            <a:lvl8pPr marL="3200400" marR="0" lvl="7" indent="0" algn="l" rtl="0">
              <a:lnSpc>
                <a:spcPct val="90000"/>
              </a:lnSpc>
              <a:spcBef>
                <a:spcPts val="500"/>
              </a:spcBef>
              <a:buClr>
                <a:schemeClr val="lt1"/>
              </a:buClr>
              <a:buSzPts val="1000"/>
              <a:buFont typeface="Arial"/>
              <a:buNone/>
              <a:defRPr sz="1000" b="0" i="0" u="none" strike="noStrike" cap="none">
                <a:solidFill>
                  <a:schemeClr val="lt1"/>
                </a:solidFill>
                <a:latin typeface="Corbel"/>
                <a:ea typeface="Corbel"/>
                <a:cs typeface="Corbel"/>
                <a:sym typeface="Corbel"/>
              </a:defRPr>
            </a:lvl8pPr>
            <a:lvl9pPr marL="3657600" marR="0" lvl="8" indent="0" algn="l" rtl="0">
              <a:lnSpc>
                <a:spcPct val="90000"/>
              </a:lnSpc>
              <a:spcBef>
                <a:spcPts val="500"/>
              </a:spcBef>
              <a:buClr>
                <a:schemeClr val="lt1"/>
              </a:buClr>
              <a:buSzPts val="1000"/>
              <a:buFont typeface="Arial"/>
              <a:buNone/>
              <a:defRPr sz="1000" b="0" i="0" u="none" strike="noStrike" cap="none">
                <a:solidFill>
                  <a:schemeClr val="lt1"/>
                </a:solidFill>
                <a:latin typeface="Corbel"/>
                <a:ea typeface="Corbel"/>
                <a:cs typeface="Corbel"/>
                <a:sym typeface="Corbel"/>
              </a:defRPr>
            </a:lvl9pPr>
          </a:lstStyle>
          <a:p>
            <a:endParaRPr/>
          </a:p>
        </p:txBody>
      </p:sp>
      <p:sp>
        <p:nvSpPr>
          <p:cNvPr id="99" name="Shape 99"/>
          <p:cNvSpPr txBox="1">
            <a:spLocks noGrp="1"/>
          </p:cNvSpPr>
          <p:nvPr>
            <p:ph type="body" idx="2"/>
          </p:nvPr>
        </p:nvSpPr>
        <p:spPr>
          <a:xfrm>
            <a:off x="838200" y="4501729"/>
            <a:ext cx="10512424" cy="1489496"/>
          </a:xfrm>
          <a:prstGeom prst="rect">
            <a:avLst/>
          </a:prstGeom>
          <a:noFill/>
          <a:ln>
            <a:noFill/>
          </a:ln>
        </p:spPr>
        <p:txBody>
          <a:bodyPr wrap="square" lIns="91425" tIns="91425" rIns="91425" bIns="91425" anchor="ctr" anchorCtr="0"/>
          <a:lstStyle>
            <a:lvl1pPr marL="0" marR="0" lvl="0" indent="0" algn="l" rtl="0">
              <a:lnSpc>
                <a:spcPct val="90000"/>
              </a:lnSpc>
              <a:spcBef>
                <a:spcPts val="1000"/>
              </a:spcBef>
              <a:buClr>
                <a:srgbClr val="EDEDED"/>
              </a:buClr>
              <a:buSzPts val="1600"/>
              <a:buFont typeface="Arial"/>
              <a:buNone/>
              <a:defRPr sz="1600" b="0" i="0" u="none" strike="noStrike" cap="none">
                <a:solidFill>
                  <a:srgbClr val="EDEDED"/>
                </a:solidFill>
                <a:latin typeface="Corbel"/>
                <a:ea typeface="Corbel"/>
                <a:cs typeface="Corbel"/>
                <a:sym typeface="Corbel"/>
              </a:defRPr>
            </a:lvl1pPr>
            <a:lvl2pPr marL="457200" marR="0" lvl="1" indent="0" algn="l" rtl="0">
              <a:lnSpc>
                <a:spcPct val="90000"/>
              </a:lnSpc>
              <a:spcBef>
                <a:spcPts val="500"/>
              </a:spcBef>
              <a:buClr>
                <a:srgbClr val="EDEDED"/>
              </a:buClr>
              <a:buSzPts val="1400"/>
              <a:buFont typeface="Arial"/>
              <a:buNone/>
              <a:defRPr sz="1400" b="0" i="0" u="none" strike="noStrike" cap="none">
                <a:solidFill>
                  <a:srgbClr val="EDEDED"/>
                </a:solidFill>
                <a:latin typeface="Corbel"/>
                <a:ea typeface="Corbel"/>
                <a:cs typeface="Corbel"/>
                <a:sym typeface="Corbel"/>
              </a:defRPr>
            </a:lvl2pPr>
            <a:lvl3pPr marL="914400" marR="0" lvl="2" indent="0" algn="l" rtl="0">
              <a:lnSpc>
                <a:spcPct val="90000"/>
              </a:lnSpc>
              <a:spcBef>
                <a:spcPts val="500"/>
              </a:spcBef>
              <a:buClr>
                <a:srgbClr val="EDEDED"/>
              </a:buClr>
              <a:buSzPts val="1200"/>
              <a:buFont typeface="Arial"/>
              <a:buNone/>
              <a:defRPr sz="1200" b="0" i="0" u="none" strike="noStrike" cap="none">
                <a:solidFill>
                  <a:srgbClr val="EDEDED"/>
                </a:solidFill>
                <a:latin typeface="Corbel"/>
                <a:ea typeface="Corbel"/>
                <a:cs typeface="Corbel"/>
                <a:sym typeface="Corbel"/>
              </a:defRPr>
            </a:lvl3pPr>
            <a:lvl4pPr marL="1371600" marR="0" lvl="3" indent="0" algn="l" rtl="0">
              <a:lnSpc>
                <a:spcPct val="90000"/>
              </a:lnSpc>
              <a:spcBef>
                <a:spcPts val="500"/>
              </a:spcBef>
              <a:buClr>
                <a:srgbClr val="EDEDED"/>
              </a:buClr>
              <a:buSzPts val="1000"/>
              <a:buFont typeface="Arial"/>
              <a:buNone/>
              <a:defRPr sz="1000" b="0" i="0" u="none" strike="noStrike" cap="none">
                <a:solidFill>
                  <a:srgbClr val="EDEDED"/>
                </a:solidFill>
                <a:latin typeface="Corbel"/>
                <a:ea typeface="Corbel"/>
                <a:cs typeface="Corbel"/>
                <a:sym typeface="Corbel"/>
              </a:defRPr>
            </a:lvl4pPr>
            <a:lvl5pPr marL="1828800" marR="0" lvl="4" indent="0" algn="l" rtl="0">
              <a:lnSpc>
                <a:spcPct val="90000"/>
              </a:lnSpc>
              <a:spcBef>
                <a:spcPts val="500"/>
              </a:spcBef>
              <a:buClr>
                <a:srgbClr val="EDEDED"/>
              </a:buClr>
              <a:buSzPts val="1000"/>
              <a:buFont typeface="Arial"/>
              <a:buNone/>
              <a:defRPr sz="1000" b="0" i="0" u="none" strike="noStrike" cap="none">
                <a:solidFill>
                  <a:srgbClr val="EDEDED"/>
                </a:solidFill>
                <a:latin typeface="Corbel"/>
                <a:ea typeface="Corbel"/>
                <a:cs typeface="Corbel"/>
                <a:sym typeface="Corbel"/>
              </a:defRPr>
            </a:lvl5pPr>
            <a:lvl6pPr marL="2286000" marR="0" lvl="5" indent="0" algn="l" rtl="0">
              <a:lnSpc>
                <a:spcPct val="90000"/>
              </a:lnSpc>
              <a:spcBef>
                <a:spcPts val="500"/>
              </a:spcBef>
              <a:buClr>
                <a:schemeClr val="lt1"/>
              </a:buClr>
              <a:buSzPts val="1000"/>
              <a:buFont typeface="Arial"/>
              <a:buNone/>
              <a:defRPr sz="1000" b="0" i="0" u="none" strike="noStrike" cap="none">
                <a:solidFill>
                  <a:schemeClr val="lt1"/>
                </a:solidFill>
                <a:latin typeface="Corbel"/>
                <a:ea typeface="Corbel"/>
                <a:cs typeface="Corbel"/>
                <a:sym typeface="Corbel"/>
              </a:defRPr>
            </a:lvl6pPr>
            <a:lvl7pPr marL="2743200" marR="0" lvl="6" indent="0" algn="l" rtl="0">
              <a:lnSpc>
                <a:spcPct val="90000"/>
              </a:lnSpc>
              <a:spcBef>
                <a:spcPts val="500"/>
              </a:spcBef>
              <a:buClr>
                <a:schemeClr val="lt1"/>
              </a:buClr>
              <a:buSzPts val="1000"/>
              <a:buFont typeface="Arial"/>
              <a:buNone/>
              <a:defRPr sz="1000" b="0" i="0" u="none" strike="noStrike" cap="none">
                <a:solidFill>
                  <a:schemeClr val="lt1"/>
                </a:solidFill>
                <a:latin typeface="Corbel"/>
                <a:ea typeface="Corbel"/>
                <a:cs typeface="Corbel"/>
                <a:sym typeface="Corbel"/>
              </a:defRPr>
            </a:lvl7pPr>
            <a:lvl8pPr marL="3200400" marR="0" lvl="7" indent="0" algn="l" rtl="0">
              <a:lnSpc>
                <a:spcPct val="90000"/>
              </a:lnSpc>
              <a:spcBef>
                <a:spcPts val="500"/>
              </a:spcBef>
              <a:buClr>
                <a:schemeClr val="lt1"/>
              </a:buClr>
              <a:buSzPts val="1000"/>
              <a:buFont typeface="Arial"/>
              <a:buNone/>
              <a:defRPr sz="1000" b="0" i="0" u="none" strike="noStrike" cap="none">
                <a:solidFill>
                  <a:schemeClr val="lt1"/>
                </a:solidFill>
                <a:latin typeface="Corbel"/>
                <a:ea typeface="Corbel"/>
                <a:cs typeface="Corbel"/>
                <a:sym typeface="Corbel"/>
              </a:defRPr>
            </a:lvl8pPr>
            <a:lvl9pPr marL="3657600" marR="0" lvl="8" indent="0" algn="l" rtl="0">
              <a:lnSpc>
                <a:spcPct val="90000"/>
              </a:lnSpc>
              <a:spcBef>
                <a:spcPts val="500"/>
              </a:spcBef>
              <a:buClr>
                <a:schemeClr val="lt1"/>
              </a:buClr>
              <a:buSzPts val="1000"/>
              <a:buFont typeface="Arial"/>
              <a:buNone/>
              <a:defRPr sz="1000" b="0" i="0" u="none" strike="noStrike" cap="none">
                <a:solidFill>
                  <a:schemeClr val="lt1"/>
                </a:solidFill>
                <a:latin typeface="Corbel"/>
                <a:ea typeface="Corbel"/>
                <a:cs typeface="Corbel"/>
                <a:sym typeface="Corbel"/>
              </a:defRPr>
            </a:lvl9pPr>
          </a:lstStyle>
          <a:p>
            <a:endParaRPr/>
          </a:p>
        </p:txBody>
      </p:sp>
      <p:sp>
        <p:nvSpPr>
          <p:cNvPr id="100" name="Shape 100"/>
          <p:cNvSpPr txBox="1">
            <a:spLocks noGrp="1"/>
          </p:cNvSpPr>
          <p:nvPr>
            <p:ph type="dt" idx="10"/>
          </p:nvPr>
        </p:nvSpPr>
        <p:spPr>
          <a:xfrm>
            <a:off x="838200" y="6356350"/>
            <a:ext cx="2743200" cy="365125"/>
          </a:xfrm>
          <a:prstGeom prst="rect">
            <a:avLst/>
          </a:prstGeom>
          <a:noFill/>
          <a:ln>
            <a:noFill/>
          </a:ln>
        </p:spPr>
        <p:txBody>
          <a:bodyPr wrap="square" lIns="91425" tIns="91425" rIns="91425" bIns="91425" anchor="ctr" anchorCtr="0"/>
          <a:lstStyle>
            <a:lvl1pPr marL="0" marR="0" lvl="0" indent="0" algn="l" rtl="0">
              <a:spcBef>
                <a:spcPts val="0"/>
              </a:spcBef>
              <a:buSzPts val="1400"/>
              <a:buNone/>
              <a:defRPr sz="1200" b="0" i="0" u="none" strike="noStrike" cap="none">
                <a:solidFill>
                  <a:srgbClr val="EDEDED"/>
                </a:solidFill>
                <a:latin typeface="Corbel"/>
                <a:ea typeface="Corbel"/>
                <a:cs typeface="Corbel"/>
                <a:sym typeface="Corbel"/>
              </a:defRPr>
            </a:lvl1pPr>
            <a:lvl2pPr marL="457200" marR="0" lvl="1" indent="0" algn="l" rtl="0">
              <a:spcBef>
                <a:spcPts val="0"/>
              </a:spcBef>
              <a:buSzPts val="1400"/>
              <a:buNone/>
              <a:defRPr sz="1800" b="0" i="0" u="none" strike="noStrike" cap="none">
                <a:solidFill>
                  <a:schemeClr val="lt1"/>
                </a:solidFill>
                <a:latin typeface="Corbel"/>
                <a:ea typeface="Corbel"/>
                <a:cs typeface="Corbel"/>
                <a:sym typeface="Corbel"/>
              </a:defRPr>
            </a:lvl2pPr>
            <a:lvl3pPr marL="914400" marR="0" lvl="2" indent="0" algn="l" rtl="0">
              <a:spcBef>
                <a:spcPts val="0"/>
              </a:spcBef>
              <a:buSzPts val="1400"/>
              <a:buNone/>
              <a:defRPr sz="1800" b="0" i="0" u="none" strike="noStrike" cap="none">
                <a:solidFill>
                  <a:schemeClr val="lt1"/>
                </a:solidFill>
                <a:latin typeface="Corbel"/>
                <a:ea typeface="Corbel"/>
                <a:cs typeface="Corbel"/>
                <a:sym typeface="Corbel"/>
              </a:defRPr>
            </a:lvl3pPr>
            <a:lvl4pPr marL="1371600" marR="0" lvl="3" indent="0" algn="l" rtl="0">
              <a:spcBef>
                <a:spcPts val="0"/>
              </a:spcBef>
              <a:buSzPts val="1400"/>
              <a:buNone/>
              <a:defRPr sz="1800" b="0" i="0" u="none" strike="noStrike" cap="none">
                <a:solidFill>
                  <a:schemeClr val="lt1"/>
                </a:solidFill>
                <a:latin typeface="Corbel"/>
                <a:ea typeface="Corbel"/>
                <a:cs typeface="Corbel"/>
                <a:sym typeface="Corbel"/>
              </a:defRPr>
            </a:lvl4pPr>
            <a:lvl5pPr marL="1828800" marR="0" lvl="4" indent="0" algn="l" rtl="0">
              <a:spcBef>
                <a:spcPts val="0"/>
              </a:spcBef>
              <a:buSzPts val="1400"/>
              <a:buNone/>
              <a:defRPr sz="1800" b="0" i="0" u="none" strike="noStrike" cap="none">
                <a:solidFill>
                  <a:schemeClr val="lt1"/>
                </a:solidFill>
                <a:latin typeface="Corbel"/>
                <a:ea typeface="Corbel"/>
                <a:cs typeface="Corbel"/>
                <a:sym typeface="Corbel"/>
              </a:defRPr>
            </a:lvl5pPr>
            <a:lvl6pPr marL="2286000" marR="0" lvl="5" indent="0" algn="l" rtl="0">
              <a:spcBef>
                <a:spcPts val="0"/>
              </a:spcBef>
              <a:buSzPts val="1400"/>
              <a:buNone/>
              <a:defRPr sz="1800" b="0" i="0" u="none" strike="noStrike" cap="none">
                <a:solidFill>
                  <a:schemeClr val="lt1"/>
                </a:solidFill>
                <a:latin typeface="Corbel"/>
                <a:ea typeface="Corbel"/>
                <a:cs typeface="Corbel"/>
                <a:sym typeface="Corbel"/>
              </a:defRPr>
            </a:lvl6pPr>
            <a:lvl7pPr marL="2743200" marR="0" lvl="6" indent="0" algn="l" rtl="0">
              <a:spcBef>
                <a:spcPts val="0"/>
              </a:spcBef>
              <a:buSzPts val="1400"/>
              <a:buNone/>
              <a:defRPr sz="1800" b="0" i="0" u="none" strike="noStrike" cap="none">
                <a:solidFill>
                  <a:schemeClr val="lt1"/>
                </a:solidFill>
                <a:latin typeface="Corbel"/>
                <a:ea typeface="Corbel"/>
                <a:cs typeface="Corbel"/>
                <a:sym typeface="Corbel"/>
              </a:defRPr>
            </a:lvl7pPr>
            <a:lvl8pPr marL="3200400" marR="0" lvl="7" indent="0" algn="l" rtl="0">
              <a:spcBef>
                <a:spcPts val="0"/>
              </a:spcBef>
              <a:buSzPts val="1400"/>
              <a:buNone/>
              <a:defRPr sz="1800" b="0" i="0" u="none" strike="noStrike" cap="none">
                <a:solidFill>
                  <a:schemeClr val="lt1"/>
                </a:solidFill>
                <a:latin typeface="Corbel"/>
                <a:ea typeface="Corbel"/>
                <a:cs typeface="Corbel"/>
                <a:sym typeface="Corbel"/>
              </a:defRPr>
            </a:lvl8pPr>
            <a:lvl9pPr marL="3657600" marR="0" lvl="8" indent="0" algn="l" rtl="0">
              <a:spcBef>
                <a:spcPts val="0"/>
              </a:spcBef>
              <a:buSzPts val="1400"/>
              <a:buNone/>
              <a:defRPr sz="1800" b="0" i="0" u="none" strike="noStrike" cap="none">
                <a:solidFill>
                  <a:schemeClr val="lt1"/>
                </a:solidFill>
                <a:latin typeface="Corbel"/>
                <a:ea typeface="Corbel"/>
                <a:cs typeface="Corbel"/>
                <a:sym typeface="Corbel"/>
              </a:defRPr>
            </a:lvl9pPr>
          </a:lstStyle>
          <a:p>
            <a:endParaRPr/>
          </a:p>
        </p:txBody>
      </p:sp>
      <p:sp>
        <p:nvSpPr>
          <p:cNvPr id="101" name="Shape 101"/>
          <p:cNvSpPr txBox="1">
            <a:spLocks noGrp="1"/>
          </p:cNvSpPr>
          <p:nvPr>
            <p:ph type="ftr" idx="11"/>
          </p:nvPr>
        </p:nvSpPr>
        <p:spPr>
          <a:xfrm>
            <a:off x="4038600" y="6356350"/>
            <a:ext cx="4114800" cy="365125"/>
          </a:xfrm>
          <a:prstGeom prst="rect">
            <a:avLst/>
          </a:prstGeom>
          <a:noFill/>
          <a:ln>
            <a:noFill/>
          </a:ln>
        </p:spPr>
        <p:txBody>
          <a:bodyPr wrap="square" lIns="91425" tIns="91425" rIns="91425" bIns="91425" anchor="ctr" anchorCtr="0"/>
          <a:lstStyle>
            <a:lvl1pPr marL="0" marR="0" lvl="0" indent="0" algn="ctr" rtl="0">
              <a:spcBef>
                <a:spcPts val="0"/>
              </a:spcBef>
              <a:buSzPts val="1400"/>
              <a:buNone/>
              <a:defRPr sz="1200" b="0" i="0" u="none" strike="noStrike" cap="none">
                <a:solidFill>
                  <a:srgbClr val="EDEDED"/>
                </a:solidFill>
                <a:latin typeface="Corbel"/>
                <a:ea typeface="Corbel"/>
                <a:cs typeface="Corbel"/>
                <a:sym typeface="Corbel"/>
              </a:defRPr>
            </a:lvl1pPr>
            <a:lvl2pPr marL="457200" marR="0" lvl="1" indent="0" algn="l" rtl="0">
              <a:spcBef>
                <a:spcPts val="0"/>
              </a:spcBef>
              <a:buSzPts val="1400"/>
              <a:buNone/>
              <a:defRPr sz="1800" b="0" i="0" u="none" strike="noStrike" cap="none">
                <a:solidFill>
                  <a:schemeClr val="lt1"/>
                </a:solidFill>
                <a:latin typeface="Corbel"/>
                <a:ea typeface="Corbel"/>
                <a:cs typeface="Corbel"/>
                <a:sym typeface="Corbel"/>
              </a:defRPr>
            </a:lvl2pPr>
            <a:lvl3pPr marL="914400" marR="0" lvl="2" indent="0" algn="l" rtl="0">
              <a:spcBef>
                <a:spcPts val="0"/>
              </a:spcBef>
              <a:buSzPts val="1400"/>
              <a:buNone/>
              <a:defRPr sz="1800" b="0" i="0" u="none" strike="noStrike" cap="none">
                <a:solidFill>
                  <a:schemeClr val="lt1"/>
                </a:solidFill>
                <a:latin typeface="Corbel"/>
                <a:ea typeface="Corbel"/>
                <a:cs typeface="Corbel"/>
                <a:sym typeface="Corbel"/>
              </a:defRPr>
            </a:lvl3pPr>
            <a:lvl4pPr marL="1371600" marR="0" lvl="3" indent="0" algn="l" rtl="0">
              <a:spcBef>
                <a:spcPts val="0"/>
              </a:spcBef>
              <a:buSzPts val="1400"/>
              <a:buNone/>
              <a:defRPr sz="1800" b="0" i="0" u="none" strike="noStrike" cap="none">
                <a:solidFill>
                  <a:schemeClr val="lt1"/>
                </a:solidFill>
                <a:latin typeface="Corbel"/>
                <a:ea typeface="Corbel"/>
                <a:cs typeface="Corbel"/>
                <a:sym typeface="Corbel"/>
              </a:defRPr>
            </a:lvl4pPr>
            <a:lvl5pPr marL="1828800" marR="0" lvl="4" indent="0" algn="l" rtl="0">
              <a:spcBef>
                <a:spcPts val="0"/>
              </a:spcBef>
              <a:buSzPts val="1400"/>
              <a:buNone/>
              <a:defRPr sz="1800" b="0" i="0" u="none" strike="noStrike" cap="none">
                <a:solidFill>
                  <a:schemeClr val="lt1"/>
                </a:solidFill>
                <a:latin typeface="Corbel"/>
                <a:ea typeface="Corbel"/>
                <a:cs typeface="Corbel"/>
                <a:sym typeface="Corbel"/>
              </a:defRPr>
            </a:lvl5pPr>
            <a:lvl6pPr marL="2286000" marR="0" lvl="5" indent="0" algn="l" rtl="0">
              <a:spcBef>
                <a:spcPts val="0"/>
              </a:spcBef>
              <a:buSzPts val="1400"/>
              <a:buNone/>
              <a:defRPr sz="1800" b="0" i="0" u="none" strike="noStrike" cap="none">
                <a:solidFill>
                  <a:schemeClr val="lt1"/>
                </a:solidFill>
                <a:latin typeface="Corbel"/>
                <a:ea typeface="Corbel"/>
                <a:cs typeface="Corbel"/>
                <a:sym typeface="Corbel"/>
              </a:defRPr>
            </a:lvl6pPr>
            <a:lvl7pPr marL="2743200" marR="0" lvl="6" indent="0" algn="l" rtl="0">
              <a:spcBef>
                <a:spcPts val="0"/>
              </a:spcBef>
              <a:buSzPts val="1400"/>
              <a:buNone/>
              <a:defRPr sz="1800" b="0" i="0" u="none" strike="noStrike" cap="none">
                <a:solidFill>
                  <a:schemeClr val="lt1"/>
                </a:solidFill>
                <a:latin typeface="Corbel"/>
                <a:ea typeface="Corbel"/>
                <a:cs typeface="Corbel"/>
                <a:sym typeface="Corbel"/>
              </a:defRPr>
            </a:lvl7pPr>
            <a:lvl8pPr marL="3200400" marR="0" lvl="7" indent="0" algn="l" rtl="0">
              <a:spcBef>
                <a:spcPts val="0"/>
              </a:spcBef>
              <a:buSzPts val="1400"/>
              <a:buNone/>
              <a:defRPr sz="1800" b="0" i="0" u="none" strike="noStrike" cap="none">
                <a:solidFill>
                  <a:schemeClr val="lt1"/>
                </a:solidFill>
                <a:latin typeface="Corbel"/>
                <a:ea typeface="Corbel"/>
                <a:cs typeface="Corbel"/>
                <a:sym typeface="Corbel"/>
              </a:defRPr>
            </a:lvl8pPr>
            <a:lvl9pPr marL="3657600" marR="0" lvl="8" indent="0" algn="l" rtl="0">
              <a:spcBef>
                <a:spcPts val="0"/>
              </a:spcBef>
              <a:buSzPts val="1400"/>
              <a:buNone/>
              <a:defRPr sz="1800" b="0" i="0" u="none" strike="noStrike" cap="none">
                <a:solidFill>
                  <a:schemeClr val="lt1"/>
                </a:solidFill>
                <a:latin typeface="Corbel"/>
                <a:ea typeface="Corbel"/>
                <a:cs typeface="Corbel"/>
                <a:sym typeface="Corbel"/>
              </a:defRPr>
            </a:lvl9pPr>
          </a:lstStyle>
          <a:p>
            <a:endParaRPr/>
          </a:p>
        </p:txBody>
      </p:sp>
      <p:sp>
        <p:nvSpPr>
          <p:cNvPr id="102" name="Shape 102"/>
          <p:cNvSpPr txBox="1">
            <a:spLocks noGrp="1"/>
          </p:cNvSpPr>
          <p:nvPr>
            <p:ph type="sldNum" idx="12"/>
          </p:nvPr>
        </p:nvSpPr>
        <p:spPr>
          <a:xfrm>
            <a:off x="8610600" y="6356350"/>
            <a:ext cx="2743200" cy="365125"/>
          </a:xfrm>
          <a:prstGeom prst="rect">
            <a:avLst/>
          </a:prstGeom>
          <a:noFill/>
          <a:ln>
            <a:noFill/>
          </a:ln>
        </p:spPr>
        <p:txBody>
          <a:bodyPr wrap="square" lIns="91425" tIns="45700" rIns="91425" bIns="45700" anchor="ctr" anchorCtr="0">
            <a:noAutofit/>
          </a:bodyPr>
          <a:lstStyle/>
          <a:p>
            <a:pPr marL="0" marR="0" lvl="0" indent="0" algn="r" rtl="0">
              <a:spcBef>
                <a:spcPts val="0"/>
              </a:spcBef>
              <a:buNone/>
            </a:pPr>
            <a:fld id="{00000000-1234-1234-1234-123412341234}" type="slidenum">
              <a:rPr lang="en-US" sz="1200" b="0" i="0" u="none" strike="noStrike" cap="none">
                <a:solidFill>
                  <a:srgbClr val="EDEDED"/>
                </a:solidFill>
                <a:latin typeface="Corbel"/>
                <a:ea typeface="Corbel"/>
                <a:cs typeface="Corbel"/>
                <a:sym typeface="Corbel"/>
              </a:rPr>
              <a:t>‹#›</a:t>
            </a:fld>
            <a:endParaRPr lang="en-US" sz="1200" b="0" i="0" u="none" strike="noStrike" cap="none">
              <a:solidFill>
                <a:srgbClr val="EDEDED"/>
              </a:solidFill>
              <a:latin typeface="Corbel"/>
              <a:ea typeface="Corbel"/>
              <a:cs typeface="Corbel"/>
              <a:sym typeface="Corbel"/>
            </a:endParaRPr>
          </a:p>
        </p:txBody>
      </p:sp>
      <p:sp>
        <p:nvSpPr>
          <p:cNvPr id="103" name="Shape 103"/>
          <p:cNvSpPr txBox="1"/>
          <p:nvPr/>
        </p:nvSpPr>
        <p:spPr>
          <a:xfrm>
            <a:off x="1111044" y="786824"/>
            <a:ext cx="609600" cy="584776"/>
          </a:xfrm>
          <a:prstGeom prst="rect">
            <a:avLst/>
          </a:prstGeom>
          <a:noFill/>
          <a:ln>
            <a:noFill/>
          </a:ln>
        </p:spPr>
        <p:txBody>
          <a:bodyPr wrap="square" lIns="91425" tIns="45700" rIns="91425" bIns="45700" anchor="ctr" anchorCtr="0">
            <a:noAutofit/>
          </a:bodyPr>
          <a:lstStyle/>
          <a:p>
            <a:pPr marL="0" marR="0" lvl="0" indent="-508000" algn="l" rtl="0">
              <a:spcBef>
                <a:spcPts val="0"/>
              </a:spcBef>
              <a:buClr>
                <a:schemeClr val="lt1"/>
              </a:buClr>
              <a:buSzPts val="8000"/>
              <a:buFont typeface="Corbel"/>
              <a:buNone/>
            </a:pPr>
            <a:r>
              <a:rPr lang="en-US" sz="8000" b="0" i="0" u="none" strike="noStrike" cap="none">
                <a:solidFill>
                  <a:schemeClr val="lt1"/>
                </a:solidFill>
                <a:latin typeface="Corbel"/>
                <a:ea typeface="Corbel"/>
                <a:cs typeface="Corbel"/>
                <a:sym typeface="Corbel"/>
              </a:rPr>
              <a:t>“</a:t>
            </a:r>
          </a:p>
        </p:txBody>
      </p:sp>
      <p:sp>
        <p:nvSpPr>
          <p:cNvPr id="104" name="Shape 104"/>
          <p:cNvSpPr txBox="1"/>
          <p:nvPr/>
        </p:nvSpPr>
        <p:spPr>
          <a:xfrm>
            <a:off x="10437812" y="2743200"/>
            <a:ext cx="609600" cy="584776"/>
          </a:xfrm>
          <a:prstGeom prst="rect">
            <a:avLst/>
          </a:prstGeom>
          <a:noFill/>
          <a:ln>
            <a:noFill/>
          </a:ln>
        </p:spPr>
        <p:txBody>
          <a:bodyPr wrap="square" lIns="91425" tIns="45700" rIns="91425" bIns="45700" anchor="ctr" anchorCtr="0">
            <a:noAutofit/>
          </a:bodyPr>
          <a:lstStyle/>
          <a:p>
            <a:pPr marL="0" marR="0" lvl="0" indent="-508000" algn="r" rtl="0">
              <a:spcBef>
                <a:spcPts val="0"/>
              </a:spcBef>
              <a:buClr>
                <a:schemeClr val="lt1"/>
              </a:buClr>
              <a:buSzPts val="8000"/>
              <a:buFont typeface="Corbel"/>
              <a:buNone/>
            </a:pPr>
            <a:r>
              <a:rPr lang="en-US" sz="8000" b="0" i="0" u="none" strike="noStrike" cap="none">
                <a:solidFill>
                  <a:schemeClr val="lt1"/>
                </a:solidFill>
                <a:latin typeface="Corbel"/>
                <a:ea typeface="Corbel"/>
                <a:cs typeface="Corbel"/>
                <a:sym typeface="Corbe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Name Card">
    <p:spTree>
      <p:nvGrpSpPr>
        <p:cNvPr id="1" name="Shape 105"/>
        <p:cNvGrpSpPr/>
        <p:nvPr/>
      </p:nvGrpSpPr>
      <p:grpSpPr>
        <a:xfrm>
          <a:off x="0" y="0"/>
          <a:ext cx="0" cy="0"/>
          <a:chOff x="0" y="0"/>
          <a:chExt cx="0" cy="0"/>
        </a:xfrm>
      </p:grpSpPr>
      <p:sp>
        <p:nvSpPr>
          <p:cNvPr id="106" name="Shape 106"/>
          <p:cNvSpPr txBox="1">
            <a:spLocks noGrp="1"/>
          </p:cNvSpPr>
          <p:nvPr>
            <p:ph type="title"/>
          </p:nvPr>
        </p:nvSpPr>
        <p:spPr>
          <a:xfrm>
            <a:off x="839788" y="2326967"/>
            <a:ext cx="10515600" cy="2511835"/>
          </a:xfrm>
          <a:prstGeom prst="rect">
            <a:avLst/>
          </a:prstGeom>
          <a:noFill/>
          <a:ln>
            <a:noFill/>
          </a:ln>
        </p:spPr>
        <p:txBody>
          <a:bodyPr wrap="square" lIns="91425" tIns="91425" rIns="91425" bIns="91425" anchor="b" anchorCtr="0"/>
          <a:lstStyle>
            <a:lvl1pPr marL="0" marR="0" lvl="0" indent="0" algn="l" rtl="0">
              <a:lnSpc>
                <a:spcPct val="90000"/>
              </a:lnSpc>
              <a:spcBef>
                <a:spcPts val="0"/>
              </a:spcBef>
              <a:buClr>
                <a:srgbClr val="EDEDED"/>
              </a:buClr>
              <a:buSzPts val="5400"/>
              <a:buFont typeface="Corbel"/>
              <a:buNone/>
              <a:defRPr sz="5400" b="0" i="0" u="none" strike="noStrike" cap="none">
                <a:solidFill>
                  <a:srgbClr val="EDEDED"/>
                </a:solidFill>
                <a:latin typeface="Corbel"/>
                <a:ea typeface="Corbel"/>
                <a:cs typeface="Corbel"/>
                <a:sym typeface="Corbel"/>
              </a:defRPr>
            </a:lvl1pPr>
            <a:lvl2pPr lvl="1" indent="0">
              <a:spcBef>
                <a:spcPts val="0"/>
              </a:spcBef>
              <a:buSzPts val="1400"/>
              <a:buNone/>
              <a:defRPr sz="1800"/>
            </a:lvl2pPr>
            <a:lvl3pPr lvl="2" indent="0">
              <a:spcBef>
                <a:spcPts val="0"/>
              </a:spcBef>
              <a:buSzPts val="1400"/>
              <a:buNone/>
              <a:defRPr sz="1800"/>
            </a:lvl3pPr>
            <a:lvl4pPr lvl="3" indent="0">
              <a:spcBef>
                <a:spcPts val="0"/>
              </a:spcBef>
              <a:buSzPts val="1400"/>
              <a:buNone/>
              <a:defRPr sz="1800"/>
            </a:lvl4pPr>
            <a:lvl5pPr lvl="4" indent="0">
              <a:spcBef>
                <a:spcPts val="0"/>
              </a:spcBef>
              <a:buSzPts val="1400"/>
              <a:buNone/>
              <a:defRPr sz="1800"/>
            </a:lvl5pPr>
            <a:lvl6pPr lvl="5" indent="0">
              <a:spcBef>
                <a:spcPts val="0"/>
              </a:spcBef>
              <a:buSzPts val="1400"/>
              <a:buNone/>
              <a:defRPr sz="1800"/>
            </a:lvl6pPr>
            <a:lvl7pPr lvl="6" indent="0">
              <a:spcBef>
                <a:spcPts val="0"/>
              </a:spcBef>
              <a:buSzPts val="1400"/>
              <a:buNone/>
              <a:defRPr sz="1800"/>
            </a:lvl7pPr>
            <a:lvl8pPr lvl="7" indent="0">
              <a:spcBef>
                <a:spcPts val="0"/>
              </a:spcBef>
              <a:buSzPts val="1400"/>
              <a:buNone/>
              <a:defRPr sz="1800"/>
            </a:lvl8pPr>
            <a:lvl9pPr lvl="8" indent="0">
              <a:spcBef>
                <a:spcPts val="0"/>
              </a:spcBef>
              <a:buSzPts val="1400"/>
              <a:buNone/>
              <a:defRPr sz="1800"/>
            </a:lvl9pPr>
          </a:lstStyle>
          <a:p>
            <a:endParaRPr/>
          </a:p>
        </p:txBody>
      </p:sp>
      <p:sp>
        <p:nvSpPr>
          <p:cNvPr id="107" name="Shape 107"/>
          <p:cNvSpPr txBox="1">
            <a:spLocks noGrp="1"/>
          </p:cNvSpPr>
          <p:nvPr>
            <p:ph type="body" idx="1"/>
          </p:nvPr>
        </p:nvSpPr>
        <p:spPr>
          <a:xfrm>
            <a:off x="839788" y="4850581"/>
            <a:ext cx="10514012" cy="1140644"/>
          </a:xfrm>
          <a:prstGeom prst="rect">
            <a:avLst/>
          </a:prstGeom>
          <a:noFill/>
          <a:ln>
            <a:noFill/>
          </a:ln>
        </p:spPr>
        <p:txBody>
          <a:bodyPr wrap="square" lIns="91425" tIns="91425" rIns="91425" bIns="91425" anchor="t" anchorCtr="0"/>
          <a:lstStyle>
            <a:lvl1pPr marL="0" marR="0" lvl="0" indent="0" algn="l" rtl="0">
              <a:lnSpc>
                <a:spcPct val="90000"/>
              </a:lnSpc>
              <a:spcBef>
                <a:spcPts val="1000"/>
              </a:spcBef>
              <a:buClr>
                <a:srgbClr val="EDEDED"/>
              </a:buClr>
              <a:buSzPts val="1600"/>
              <a:buFont typeface="Arial"/>
              <a:buNone/>
              <a:defRPr sz="1600" b="0" i="0" u="none" strike="noStrike" cap="none">
                <a:solidFill>
                  <a:srgbClr val="EDEDED"/>
                </a:solidFill>
                <a:latin typeface="Corbel"/>
                <a:ea typeface="Corbel"/>
                <a:cs typeface="Corbel"/>
                <a:sym typeface="Corbel"/>
              </a:defRPr>
            </a:lvl1pPr>
            <a:lvl2pPr marL="457200" marR="0" lvl="1" indent="0" algn="l" rtl="0">
              <a:lnSpc>
                <a:spcPct val="90000"/>
              </a:lnSpc>
              <a:spcBef>
                <a:spcPts val="500"/>
              </a:spcBef>
              <a:buClr>
                <a:srgbClr val="EDEDED"/>
              </a:buClr>
              <a:buSzPts val="1400"/>
              <a:buFont typeface="Arial"/>
              <a:buNone/>
              <a:defRPr sz="1400" b="0" i="0" u="none" strike="noStrike" cap="none">
                <a:solidFill>
                  <a:srgbClr val="EDEDED"/>
                </a:solidFill>
                <a:latin typeface="Corbel"/>
                <a:ea typeface="Corbel"/>
                <a:cs typeface="Corbel"/>
                <a:sym typeface="Corbel"/>
              </a:defRPr>
            </a:lvl2pPr>
            <a:lvl3pPr marL="914400" marR="0" lvl="2" indent="0" algn="l" rtl="0">
              <a:lnSpc>
                <a:spcPct val="90000"/>
              </a:lnSpc>
              <a:spcBef>
                <a:spcPts val="500"/>
              </a:spcBef>
              <a:buClr>
                <a:srgbClr val="EDEDED"/>
              </a:buClr>
              <a:buSzPts val="1200"/>
              <a:buFont typeface="Arial"/>
              <a:buNone/>
              <a:defRPr sz="1200" b="0" i="0" u="none" strike="noStrike" cap="none">
                <a:solidFill>
                  <a:srgbClr val="EDEDED"/>
                </a:solidFill>
                <a:latin typeface="Corbel"/>
                <a:ea typeface="Corbel"/>
                <a:cs typeface="Corbel"/>
                <a:sym typeface="Corbel"/>
              </a:defRPr>
            </a:lvl3pPr>
            <a:lvl4pPr marL="1371600" marR="0" lvl="3" indent="0" algn="l" rtl="0">
              <a:lnSpc>
                <a:spcPct val="90000"/>
              </a:lnSpc>
              <a:spcBef>
                <a:spcPts val="500"/>
              </a:spcBef>
              <a:buClr>
                <a:srgbClr val="EDEDED"/>
              </a:buClr>
              <a:buSzPts val="1000"/>
              <a:buFont typeface="Arial"/>
              <a:buNone/>
              <a:defRPr sz="1000" b="0" i="0" u="none" strike="noStrike" cap="none">
                <a:solidFill>
                  <a:srgbClr val="EDEDED"/>
                </a:solidFill>
                <a:latin typeface="Corbel"/>
                <a:ea typeface="Corbel"/>
                <a:cs typeface="Corbel"/>
                <a:sym typeface="Corbel"/>
              </a:defRPr>
            </a:lvl4pPr>
            <a:lvl5pPr marL="1828800" marR="0" lvl="4" indent="0" algn="l" rtl="0">
              <a:lnSpc>
                <a:spcPct val="90000"/>
              </a:lnSpc>
              <a:spcBef>
                <a:spcPts val="500"/>
              </a:spcBef>
              <a:buClr>
                <a:srgbClr val="EDEDED"/>
              </a:buClr>
              <a:buSzPts val="1000"/>
              <a:buFont typeface="Arial"/>
              <a:buNone/>
              <a:defRPr sz="1000" b="0" i="0" u="none" strike="noStrike" cap="none">
                <a:solidFill>
                  <a:srgbClr val="EDEDED"/>
                </a:solidFill>
                <a:latin typeface="Corbel"/>
                <a:ea typeface="Corbel"/>
                <a:cs typeface="Corbel"/>
                <a:sym typeface="Corbel"/>
              </a:defRPr>
            </a:lvl5pPr>
            <a:lvl6pPr marL="2286000" marR="0" lvl="5" indent="0" algn="l" rtl="0">
              <a:lnSpc>
                <a:spcPct val="90000"/>
              </a:lnSpc>
              <a:spcBef>
                <a:spcPts val="500"/>
              </a:spcBef>
              <a:buClr>
                <a:schemeClr val="lt1"/>
              </a:buClr>
              <a:buSzPts val="1000"/>
              <a:buFont typeface="Arial"/>
              <a:buNone/>
              <a:defRPr sz="1000" b="0" i="0" u="none" strike="noStrike" cap="none">
                <a:solidFill>
                  <a:schemeClr val="lt1"/>
                </a:solidFill>
                <a:latin typeface="Corbel"/>
                <a:ea typeface="Corbel"/>
                <a:cs typeface="Corbel"/>
                <a:sym typeface="Corbel"/>
              </a:defRPr>
            </a:lvl6pPr>
            <a:lvl7pPr marL="2743200" marR="0" lvl="6" indent="0" algn="l" rtl="0">
              <a:lnSpc>
                <a:spcPct val="90000"/>
              </a:lnSpc>
              <a:spcBef>
                <a:spcPts val="500"/>
              </a:spcBef>
              <a:buClr>
                <a:schemeClr val="lt1"/>
              </a:buClr>
              <a:buSzPts val="1000"/>
              <a:buFont typeface="Arial"/>
              <a:buNone/>
              <a:defRPr sz="1000" b="0" i="0" u="none" strike="noStrike" cap="none">
                <a:solidFill>
                  <a:schemeClr val="lt1"/>
                </a:solidFill>
                <a:latin typeface="Corbel"/>
                <a:ea typeface="Corbel"/>
                <a:cs typeface="Corbel"/>
                <a:sym typeface="Corbel"/>
              </a:defRPr>
            </a:lvl7pPr>
            <a:lvl8pPr marL="3200400" marR="0" lvl="7" indent="0" algn="l" rtl="0">
              <a:lnSpc>
                <a:spcPct val="90000"/>
              </a:lnSpc>
              <a:spcBef>
                <a:spcPts val="500"/>
              </a:spcBef>
              <a:buClr>
                <a:schemeClr val="lt1"/>
              </a:buClr>
              <a:buSzPts val="1000"/>
              <a:buFont typeface="Arial"/>
              <a:buNone/>
              <a:defRPr sz="1000" b="0" i="0" u="none" strike="noStrike" cap="none">
                <a:solidFill>
                  <a:schemeClr val="lt1"/>
                </a:solidFill>
                <a:latin typeface="Corbel"/>
                <a:ea typeface="Corbel"/>
                <a:cs typeface="Corbel"/>
                <a:sym typeface="Corbel"/>
              </a:defRPr>
            </a:lvl8pPr>
            <a:lvl9pPr marL="3657600" marR="0" lvl="8" indent="0" algn="l" rtl="0">
              <a:lnSpc>
                <a:spcPct val="90000"/>
              </a:lnSpc>
              <a:spcBef>
                <a:spcPts val="500"/>
              </a:spcBef>
              <a:buClr>
                <a:schemeClr val="lt1"/>
              </a:buClr>
              <a:buSzPts val="1000"/>
              <a:buFont typeface="Arial"/>
              <a:buNone/>
              <a:defRPr sz="1000" b="0" i="0" u="none" strike="noStrike" cap="none">
                <a:solidFill>
                  <a:schemeClr val="lt1"/>
                </a:solidFill>
                <a:latin typeface="Corbel"/>
                <a:ea typeface="Corbel"/>
                <a:cs typeface="Corbel"/>
                <a:sym typeface="Corbel"/>
              </a:defRPr>
            </a:lvl9pPr>
          </a:lstStyle>
          <a:p>
            <a:endParaRPr/>
          </a:p>
        </p:txBody>
      </p:sp>
      <p:sp>
        <p:nvSpPr>
          <p:cNvPr id="108" name="Shape 108"/>
          <p:cNvSpPr txBox="1">
            <a:spLocks noGrp="1"/>
          </p:cNvSpPr>
          <p:nvPr>
            <p:ph type="dt" idx="10"/>
          </p:nvPr>
        </p:nvSpPr>
        <p:spPr>
          <a:xfrm>
            <a:off x="838200" y="6356350"/>
            <a:ext cx="2743200" cy="365125"/>
          </a:xfrm>
          <a:prstGeom prst="rect">
            <a:avLst/>
          </a:prstGeom>
          <a:noFill/>
          <a:ln>
            <a:noFill/>
          </a:ln>
        </p:spPr>
        <p:txBody>
          <a:bodyPr wrap="square" lIns="91425" tIns="91425" rIns="91425" bIns="91425" anchor="ctr" anchorCtr="0"/>
          <a:lstStyle>
            <a:lvl1pPr marL="0" marR="0" lvl="0" indent="0" algn="l" rtl="0">
              <a:spcBef>
                <a:spcPts val="0"/>
              </a:spcBef>
              <a:buSzPts val="1400"/>
              <a:buNone/>
              <a:defRPr sz="1200" b="0" i="0" u="none" strike="noStrike" cap="none">
                <a:solidFill>
                  <a:srgbClr val="EDEDED"/>
                </a:solidFill>
                <a:latin typeface="Corbel"/>
                <a:ea typeface="Corbel"/>
                <a:cs typeface="Corbel"/>
                <a:sym typeface="Corbel"/>
              </a:defRPr>
            </a:lvl1pPr>
            <a:lvl2pPr marL="457200" marR="0" lvl="1" indent="0" algn="l" rtl="0">
              <a:spcBef>
                <a:spcPts val="0"/>
              </a:spcBef>
              <a:buSzPts val="1400"/>
              <a:buNone/>
              <a:defRPr sz="1800" b="0" i="0" u="none" strike="noStrike" cap="none">
                <a:solidFill>
                  <a:schemeClr val="lt1"/>
                </a:solidFill>
                <a:latin typeface="Corbel"/>
                <a:ea typeface="Corbel"/>
                <a:cs typeface="Corbel"/>
                <a:sym typeface="Corbel"/>
              </a:defRPr>
            </a:lvl2pPr>
            <a:lvl3pPr marL="914400" marR="0" lvl="2" indent="0" algn="l" rtl="0">
              <a:spcBef>
                <a:spcPts val="0"/>
              </a:spcBef>
              <a:buSzPts val="1400"/>
              <a:buNone/>
              <a:defRPr sz="1800" b="0" i="0" u="none" strike="noStrike" cap="none">
                <a:solidFill>
                  <a:schemeClr val="lt1"/>
                </a:solidFill>
                <a:latin typeface="Corbel"/>
                <a:ea typeface="Corbel"/>
                <a:cs typeface="Corbel"/>
                <a:sym typeface="Corbel"/>
              </a:defRPr>
            </a:lvl3pPr>
            <a:lvl4pPr marL="1371600" marR="0" lvl="3" indent="0" algn="l" rtl="0">
              <a:spcBef>
                <a:spcPts val="0"/>
              </a:spcBef>
              <a:buSzPts val="1400"/>
              <a:buNone/>
              <a:defRPr sz="1800" b="0" i="0" u="none" strike="noStrike" cap="none">
                <a:solidFill>
                  <a:schemeClr val="lt1"/>
                </a:solidFill>
                <a:latin typeface="Corbel"/>
                <a:ea typeface="Corbel"/>
                <a:cs typeface="Corbel"/>
                <a:sym typeface="Corbel"/>
              </a:defRPr>
            </a:lvl4pPr>
            <a:lvl5pPr marL="1828800" marR="0" lvl="4" indent="0" algn="l" rtl="0">
              <a:spcBef>
                <a:spcPts val="0"/>
              </a:spcBef>
              <a:buSzPts val="1400"/>
              <a:buNone/>
              <a:defRPr sz="1800" b="0" i="0" u="none" strike="noStrike" cap="none">
                <a:solidFill>
                  <a:schemeClr val="lt1"/>
                </a:solidFill>
                <a:latin typeface="Corbel"/>
                <a:ea typeface="Corbel"/>
                <a:cs typeface="Corbel"/>
                <a:sym typeface="Corbel"/>
              </a:defRPr>
            </a:lvl5pPr>
            <a:lvl6pPr marL="2286000" marR="0" lvl="5" indent="0" algn="l" rtl="0">
              <a:spcBef>
                <a:spcPts val="0"/>
              </a:spcBef>
              <a:buSzPts val="1400"/>
              <a:buNone/>
              <a:defRPr sz="1800" b="0" i="0" u="none" strike="noStrike" cap="none">
                <a:solidFill>
                  <a:schemeClr val="lt1"/>
                </a:solidFill>
                <a:latin typeface="Corbel"/>
                <a:ea typeface="Corbel"/>
                <a:cs typeface="Corbel"/>
                <a:sym typeface="Corbel"/>
              </a:defRPr>
            </a:lvl6pPr>
            <a:lvl7pPr marL="2743200" marR="0" lvl="6" indent="0" algn="l" rtl="0">
              <a:spcBef>
                <a:spcPts val="0"/>
              </a:spcBef>
              <a:buSzPts val="1400"/>
              <a:buNone/>
              <a:defRPr sz="1800" b="0" i="0" u="none" strike="noStrike" cap="none">
                <a:solidFill>
                  <a:schemeClr val="lt1"/>
                </a:solidFill>
                <a:latin typeface="Corbel"/>
                <a:ea typeface="Corbel"/>
                <a:cs typeface="Corbel"/>
                <a:sym typeface="Corbel"/>
              </a:defRPr>
            </a:lvl7pPr>
            <a:lvl8pPr marL="3200400" marR="0" lvl="7" indent="0" algn="l" rtl="0">
              <a:spcBef>
                <a:spcPts val="0"/>
              </a:spcBef>
              <a:buSzPts val="1400"/>
              <a:buNone/>
              <a:defRPr sz="1800" b="0" i="0" u="none" strike="noStrike" cap="none">
                <a:solidFill>
                  <a:schemeClr val="lt1"/>
                </a:solidFill>
                <a:latin typeface="Corbel"/>
                <a:ea typeface="Corbel"/>
                <a:cs typeface="Corbel"/>
                <a:sym typeface="Corbel"/>
              </a:defRPr>
            </a:lvl8pPr>
            <a:lvl9pPr marL="3657600" marR="0" lvl="8" indent="0" algn="l" rtl="0">
              <a:spcBef>
                <a:spcPts val="0"/>
              </a:spcBef>
              <a:buSzPts val="1400"/>
              <a:buNone/>
              <a:defRPr sz="1800" b="0" i="0" u="none" strike="noStrike" cap="none">
                <a:solidFill>
                  <a:schemeClr val="lt1"/>
                </a:solidFill>
                <a:latin typeface="Corbel"/>
                <a:ea typeface="Corbel"/>
                <a:cs typeface="Corbel"/>
                <a:sym typeface="Corbel"/>
              </a:defRPr>
            </a:lvl9pPr>
          </a:lstStyle>
          <a:p>
            <a:endParaRPr/>
          </a:p>
        </p:txBody>
      </p:sp>
      <p:sp>
        <p:nvSpPr>
          <p:cNvPr id="109" name="Shape 109"/>
          <p:cNvSpPr txBox="1">
            <a:spLocks noGrp="1"/>
          </p:cNvSpPr>
          <p:nvPr>
            <p:ph type="ftr" idx="11"/>
          </p:nvPr>
        </p:nvSpPr>
        <p:spPr>
          <a:xfrm>
            <a:off x="4038600" y="6356350"/>
            <a:ext cx="4114800" cy="365125"/>
          </a:xfrm>
          <a:prstGeom prst="rect">
            <a:avLst/>
          </a:prstGeom>
          <a:noFill/>
          <a:ln>
            <a:noFill/>
          </a:ln>
        </p:spPr>
        <p:txBody>
          <a:bodyPr wrap="square" lIns="91425" tIns="91425" rIns="91425" bIns="91425" anchor="ctr" anchorCtr="0"/>
          <a:lstStyle>
            <a:lvl1pPr marL="0" marR="0" lvl="0" indent="0" algn="ctr" rtl="0">
              <a:spcBef>
                <a:spcPts val="0"/>
              </a:spcBef>
              <a:buSzPts val="1400"/>
              <a:buNone/>
              <a:defRPr sz="1200" b="0" i="0" u="none" strike="noStrike" cap="none">
                <a:solidFill>
                  <a:srgbClr val="EDEDED"/>
                </a:solidFill>
                <a:latin typeface="Corbel"/>
                <a:ea typeface="Corbel"/>
                <a:cs typeface="Corbel"/>
                <a:sym typeface="Corbel"/>
              </a:defRPr>
            </a:lvl1pPr>
            <a:lvl2pPr marL="457200" marR="0" lvl="1" indent="0" algn="l" rtl="0">
              <a:spcBef>
                <a:spcPts val="0"/>
              </a:spcBef>
              <a:buSzPts val="1400"/>
              <a:buNone/>
              <a:defRPr sz="1800" b="0" i="0" u="none" strike="noStrike" cap="none">
                <a:solidFill>
                  <a:schemeClr val="lt1"/>
                </a:solidFill>
                <a:latin typeface="Corbel"/>
                <a:ea typeface="Corbel"/>
                <a:cs typeface="Corbel"/>
                <a:sym typeface="Corbel"/>
              </a:defRPr>
            </a:lvl2pPr>
            <a:lvl3pPr marL="914400" marR="0" lvl="2" indent="0" algn="l" rtl="0">
              <a:spcBef>
                <a:spcPts val="0"/>
              </a:spcBef>
              <a:buSzPts val="1400"/>
              <a:buNone/>
              <a:defRPr sz="1800" b="0" i="0" u="none" strike="noStrike" cap="none">
                <a:solidFill>
                  <a:schemeClr val="lt1"/>
                </a:solidFill>
                <a:latin typeface="Corbel"/>
                <a:ea typeface="Corbel"/>
                <a:cs typeface="Corbel"/>
                <a:sym typeface="Corbel"/>
              </a:defRPr>
            </a:lvl3pPr>
            <a:lvl4pPr marL="1371600" marR="0" lvl="3" indent="0" algn="l" rtl="0">
              <a:spcBef>
                <a:spcPts val="0"/>
              </a:spcBef>
              <a:buSzPts val="1400"/>
              <a:buNone/>
              <a:defRPr sz="1800" b="0" i="0" u="none" strike="noStrike" cap="none">
                <a:solidFill>
                  <a:schemeClr val="lt1"/>
                </a:solidFill>
                <a:latin typeface="Corbel"/>
                <a:ea typeface="Corbel"/>
                <a:cs typeface="Corbel"/>
                <a:sym typeface="Corbel"/>
              </a:defRPr>
            </a:lvl4pPr>
            <a:lvl5pPr marL="1828800" marR="0" lvl="4" indent="0" algn="l" rtl="0">
              <a:spcBef>
                <a:spcPts val="0"/>
              </a:spcBef>
              <a:buSzPts val="1400"/>
              <a:buNone/>
              <a:defRPr sz="1800" b="0" i="0" u="none" strike="noStrike" cap="none">
                <a:solidFill>
                  <a:schemeClr val="lt1"/>
                </a:solidFill>
                <a:latin typeface="Corbel"/>
                <a:ea typeface="Corbel"/>
                <a:cs typeface="Corbel"/>
                <a:sym typeface="Corbel"/>
              </a:defRPr>
            </a:lvl5pPr>
            <a:lvl6pPr marL="2286000" marR="0" lvl="5" indent="0" algn="l" rtl="0">
              <a:spcBef>
                <a:spcPts val="0"/>
              </a:spcBef>
              <a:buSzPts val="1400"/>
              <a:buNone/>
              <a:defRPr sz="1800" b="0" i="0" u="none" strike="noStrike" cap="none">
                <a:solidFill>
                  <a:schemeClr val="lt1"/>
                </a:solidFill>
                <a:latin typeface="Corbel"/>
                <a:ea typeface="Corbel"/>
                <a:cs typeface="Corbel"/>
                <a:sym typeface="Corbel"/>
              </a:defRPr>
            </a:lvl6pPr>
            <a:lvl7pPr marL="2743200" marR="0" lvl="6" indent="0" algn="l" rtl="0">
              <a:spcBef>
                <a:spcPts val="0"/>
              </a:spcBef>
              <a:buSzPts val="1400"/>
              <a:buNone/>
              <a:defRPr sz="1800" b="0" i="0" u="none" strike="noStrike" cap="none">
                <a:solidFill>
                  <a:schemeClr val="lt1"/>
                </a:solidFill>
                <a:latin typeface="Corbel"/>
                <a:ea typeface="Corbel"/>
                <a:cs typeface="Corbel"/>
                <a:sym typeface="Corbel"/>
              </a:defRPr>
            </a:lvl7pPr>
            <a:lvl8pPr marL="3200400" marR="0" lvl="7" indent="0" algn="l" rtl="0">
              <a:spcBef>
                <a:spcPts val="0"/>
              </a:spcBef>
              <a:buSzPts val="1400"/>
              <a:buNone/>
              <a:defRPr sz="1800" b="0" i="0" u="none" strike="noStrike" cap="none">
                <a:solidFill>
                  <a:schemeClr val="lt1"/>
                </a:solidFill>
                <a:latin typeface="Corbel"/>
                <a:ea typeface="Corbel"/>
                <a:cs typeface="Corbel"/>
                <a:sym typeface="Corbel"/>
              </a:defRPr>
            </a:lvl8pPr>
            <a:lvl9pPr marL="3657600" marR="0" lvl="8" indent="0" algn="l" rtl="0">
              <a:spcBef>
                <a:spcPts val="0"/>
              </a:spcBef>
              <a:buSzPts val="1400"/>
              <a:buNone/>
              <a:defRPr sz="1800" b="0" i="0" u="none" strike="noStrike" cap="none">
                <a:solidFill>
                  <a:schemeClr val="lt1"/>
                </a:solidFill>
                <a:latin typeface="Corbel"/>
                <a:ea typeface="Corbel"/>
                <a:cs typeface="Corbel"/>
                <a:sym typeface="Corbel"/>
              </a:defRPr>
            </a:lvl9pPr>
          </a:lstStyle>
          <a:p>
            <a:endParaRPr/>
          </a:p>
        </p:txBody>
      </p:sp>
      <p:sp>
        <p:nvSpPr>
          <p:cNvPr id="110" name="Shape 110"/>
          <p:cNvSpPr txBox="1">
            <a:spLocks noGrp="1"/>
          </p:cNvSpPr>
          <p:nvPr>
            <p:ph type="sldNum" idx="12"/>
          </p:nvPr>
        </p:nvSpPr>
        <p:spPr>
          <a:xfrm>
            <a:off x="8610600" y="6356350"/>
            <a:ext cx="2743200" cy="365125"/>
          </a:xfrm>
          <a:prstGeom prst="rect">
            <a:avLst/>
          </a:prstGeom>
          <a:noFill/>
          <a:ln>
            <a:noFill/>
          </a:ln>
        </p:spPr>
        <p:txBody>
          <a:bodyPr wrap="square" lIns="91425" tIns="45700" rIns="91425" bIns="45700" anchor="ctr" anchorCtr="0">
            <a:noAutofit/>
          </a:bodyPr>
          <a:lstStyle/>
          <a:p>
            <a:pPr marL="0" marR="0" lvl="0" indent="0" algn="r" rtl="0">
              <a:spcBef>
                <a:spcPts val="0"/>
              </a:spcBef>
              <a:buNone/>
            </a:pPr>
            <a:fld id="{00000000-1234-1234-1234-123412341234}" type="slidenum">
              <a:rPr lang="en-US" sz="1200" b="0" i="0" u="none" strike="noStrike" cap="none">
                <a:solidFill>
                  <a:srgbClr val="EDEDED"/>
                </a:solidFill>
                <a:latin typeface="Corbel"/>
                <a:ea typeface="Corbel"/>
                <a:cs typeface="Corbel"/>
                <a:sym typeface="Corbel"/>
              </a:rPr>
              <a:t>‹#›</a:t>
            </a:fld>
            <a:endParaRPr lang="en-US" sz="1200" b="0" i="0" u="none" strike="noStrike" cap="none">
              <a:solidFill>
                <a:srgbClr val="EDEDED"/>
              </a:solidFill>
              <a:latin typeface="Corbel"/>
              <a:ea typeface="Corbel"/>
              <a:cs typeface="Corbel"/>
              <a:sym typeface="Corbe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3 Picture Column">
    <p:spTree>
      <p:nvGrpSpPr>
        <p:cNvPr id="1" name="Shape 111"/>
        <p:cNvGrpSpPr/>
        <p:nvPr/>
      </p:nvGrpSpPr>
      <p:grpSpPr>
        <a:xfrm>
          <a:off x="0" y="0"/>
          <a:ext cx="0" cy="0"/>
          <a:chOff x="0" y="0"/>
          <a:chExt cx="0" cy="0"/>
        </a:xfrm>
      </p:grpSpPr>
      <p:sp>
        <p:nvSpPr>
          <p:cNvPr id="112" name="Shape 112"/>
          <p:cNvSpPr txBox="1">
            <a:spLocks noGrp="1"/>
          </p:cNvSpPr>
          <p:nvPr>
            <p:ph type="title"/>
          </p:nvPr>
        </p:nvSpPr>
        <p:spPr>
          <a:xfrm>
            <a:off x="838200" y="365125"/>
            <a:ext cx="10515600" cy="1325563"/>
          </a:xfrm>
          <a:prstGeom prst="rect">
            <a:avLst/>
          </a:prstGeom>
          <a:noFill/>
          <a:ln>
            <a:noFill/>
          </a:ln>
        </p:spPr>
        <p:txBody>
          <a:bodyPr wrap="square" lIns="91425" tIns="91425" rIns="91425" bIns="91425" anchor="ctr" anchorCtr="0"/>
          <a:lstStyle>
            <a:lvl1pPr marL="0" marR="0" lvl="0" indent="0" algn="l" rtl="0">
              <a:lnSpc>
                <a:spcPct val="90000"/>
              </a:lnSpc>
              <a:spcBef>
                <a:spcPts val="0"/>
              </a:spcBef>
              <a:buClr>
                <a:srgbClr val="EDEDED"/>
              </a:buClr>
              <a:buSzPts val="5400"/>
              <a:buFont typeface="Corbel"/>
              <a:buNone/>
              <a:defRPr sz="5400" b="0" i="0" u="none" strike="noStrike" cap="none">
                <a:solidFill>
                  <a:srgbClr val="EDEDED"/>
                </a:solidFill>
                <a:latin typeface="Corbel"/>
                <a:ea typeface="Corbel"/>
                <a:cs typeface="Corbel"/>
                <a:sym typeface="Corbel"/>
              </a:defRPr>
            </a:lvl1pPr>
            <a:lvl2pPr lvl="1" indent="0">
              <a:spcBef>
                <a:spcPts val="0"/>
              </a:spcBef>
              <a:buSzPts val="1400"/>
              <a:buNone/>
              <a:defRPr sz="1800"/>
            </a:lvl2pPr>
            <a:lvl3pPr lvl="2" indent="0">
              <a:spcBef>
                <a:spcPts val="0"/>
              </a:spcBef>
              <a:buSzPts val="1400"/>
              <a:buNone/>
              <a:defRPr sz="1800"/>
            </a:lvl3pPr>
            <a:lvl4pPr lvl="3" indent="0">
              <a:spcBef>
                <a:spcPts val="0"/>
              </a:spcBef>
              <a:buSzPts val="1400"/>
              <a:buNone/>
              <a:defRPr sz="1800"/>
            </a:lvl4pPr>
            <a:lvl5pPr lvl="4" indent="0">
              <a:spcBef>
                <a:spcPts val="0"/>
              </a:spcBef>
              <a:buSzPts val="1400"/>
              <a:buNone/>
              <a:defRPr sz="1800"/>
            </a:lvl5pPr>
            <a:lvl6pPr lvl="5" indent="0">
              <a:spcBef>
                <a:spcPts val="0"/>
              </a:spcBef>
              <a:buSzPts val="1400"/>
              <a:buNone/>
              <a:defRPr sz="1800"/>
            </a:lvl6pPr>
            <a:lvl7pPr lvl="6" indent="0">
              <a:spcBef>
                <a:spcPts val="0"/>
              </a:spcBef>
              <a:buSzPts val="1400"/>
              <a:buNone/>
              <a:defRPr sz="1800"/>
            </a:lvl7pPr>
            <a:lvl8pPr lvl="7" indent="0">
              <a:spcBef>
                <a:spcPts val="0"/>
              </a:spcBef>
              <a:buSzPts val="1400"/>
              <a:buNone/>
              <a:defRPr sz="1800"/>
            </a:lvl8pPr>
            <a:lvl9pPr lvl="8" indent="0">
              <a:spcBef>
                <a:spcPts val="0"/>
              </a:spcBef>
              <a:buSzPts val="1400"/>
              <a:buNone/>
              <a:defRPr sz="1800"/>
            </a:lvl9pPr>
          </a:lstStyle>
          <a:p>
            <a:endParaRPr/>
          </a:p>
        </p:txBody>
      </p:sp>
      <p:sp>
        <p:nvSpPr>
          <p:cNvPr id="113" name="Shape 113"/>
          <p:cNvSpPr txBox="1">
            <a:spLocks noGrp="1"/>
          </p:cNvSpPr>
          <p:nvPr>
            <p:ph type="body" idx="1"/>
          </p:nvPr>
        </p:nvSpPr>
        <p:spPr>
          <a:xfrm>
            <a:off x="1332085" y="4297503"/>
            <a:ext cx="2940050" cy="576262"/>
          </a:xfrm>
          <a:prstGeom prst="rect">
            <a:avLst/>
          </a:prstGeom>
          <a:noFill/>
          <a:ln>
            <a:noFill/>
          </a:ln>
        </p:spPr>
        <p:txBody>
          <a:bodyPr wrap="square" lIns="91425" tIns="91425" rIns="91425" bIns="91425" anchor="b" anchorCtr="0"/>
          <a:lstStyle>
            <a:lvl1pPr marL="0" marR="0" lvl="0" indent="0" algn="l" rtl="0">
              <a:lnSpc>
                <a:spcPct val="90000"/>
              </a:lnSpc>
              <a:spcBef>
                <a:spcPts val="1000"/>
              </a:spcBef>
              <a:buClr>
                <a:srgbClr val="EDEDED"/>
              </a:buClr>
              <a:buSzPts val="2400"/>
              <a:buFont typeface="Arial"/>
              <a:buNone/>
              <a:defRPr sz="2400" b="0" i="0" u="none" strike="noStrike" cap="none">
                <a:solidFill>
                  <a:srgbClr val="EDEDED"/>
                </a:solidFill>
                <a:latin typeface="Corbel"/>
                <a:ea typeface="Corbel"/>
                <a:cs typeface="Corbel"/>
                <a:sym typeface="Corbel"/>
              </a:defRPr>
            </a:lvl1pPr>
            <a:lvl2pPr marL="457200" marR="0" lvl="1" indent="0" algn="l" rtl="0">
              <a:lnSpc>
                <a:spcPct val="90000"/>
              </a:lnSpc>
              <a:spcBef>
                <a:spcPts val="500"/>
              </a:spcBef>
              <a:buClr>
                <a:srgbClr val="EDEDED"/>
              </a:buClr>
              <a:buSzPts val="2000"/>
              <a:buFont typeface="Arial"/>
              <a:buNone/>
              <a:defRPr sz="2000" b="1" i="0" u="none" strike="noStrike" cap="none">
                <a:solidFill>
                  <a:srgbClr val="EDEDED"/>
                </a:solidFill>
                <a:latin typeface="Corbel"/>
                <a:ea typeface="Corbel"/>
                <a:cs typeface="Corbel"/>
                <a:sym typeface="Corbel"/>
              </a:defRPr>
            </a:lvl2pPr>
            <a:lvl3pPr marL="914400" marR="0" lvl="2" indent="0" algn="l" rtl="0">
              <a:lnSpc>
                <a:spcPct val="90000"/>
              </a:lnSpc>
              <a:spcBef>
                <a:spcPts val="500"/>
              </a:spcBef>
              <a:buClr>
                <a:srgbClr val="EDEDED"/>
              </a:buClr>
              <a:buSzPts val="1800"/>
              <a:buFont typeface="Arial"/>
              <a:buNone/>
              <a:defRPr sz="1800" b="1" i="0" u="none" strike="noStrike" cap="none">
                <a:solidFill>
                  <a:srgbClr val="EDEDED"/>
                </a:solidFill>
                <a:latin typeface="Corbel"/>
                <a:ea typeface="Corbel"/>
                <a:cs typeface="Corbel"/>
                <a:sym typeface="Corbel"/>
              </a:defRPr>
            </a:lvl3pPr>
            <a:lvl4pPr marL="1371600" marR="0" lvl="3" indent="0" algn="l" rtl="0">
              <a:lnSpc>
                <a:spcPct val="90000"/>
              </a:lnSpc>
              <a:spcBef>
                <a:spcPts val="500"/>
              </a:spcBef>
              <a:buClr>
                <a:srgbClr val="EDEDED"/>
              </a:buClr>
              <a:buSzPts val="1600"/>
              <a:buFont typeface="Arial"/>
              <a:buNone/>
              <a:defRPr sz="1600" b="1" i="0" u="none" strike="noStrike" cap="none">
                <a:solidFill>
                  <a:srgbClr val="EDEDED"/>
                </a:solidFill>
                <a:latin typeface="Corbel"/>
                <a:ea typeface="Corbel"/>
                <a:cs typeface="Corbel"/>
                <a:sym typeface="Corbel"/>
              </a:defRPr>
            </a:lvl4pPr>
            <a:lvl5pPr marL="1828800" marR="0" lvl="4" indent="0" algn="l" rtl="0">
              <a:lnSpc>
                <a:spcPct val="90000"/>
              </a:lnSpc>
              <a:spcBef>
                <a:spcPts val="500"/>
              </a:spcBef>
              <a:buClr>
                <a:srgbClr val="EDEDED"/>
              </a:buClr>
              <a:buSzPts val="1600"/>
              <a:buFont typeface="Arial"/>
              <a:buNone/>
              <a:defRPr sz="1600" b="1" i="0" u="none" strike="noStrike" cap="none">
                <a:solidFill>
                  <a:srgbClr val="EDEDED"/>
                </a:solidFill>
                <a:latin typeface="Corbel"/>
                <a:ea typeface="Corbel"/>
                <a:cs typeface="Corbel"/>
                <a:sym typeface="Corbel"/>
              </a:defRPr>
            </a:lvl5pPr>
            <a:lvl6pPr marL="2286000" marR="0" lvl="5" indent="0" algn="l" rtl="0">
              <a:lnSpc>
                <a:spcPct val="90000"/>
              </a:lnSpc>
              <a:spcBef>
                <a:spcPts val="500"/>
              </a:spcBef>
              <a:buClr>
                <a:schemeClr val="lt1"/>
              </a:buClr>
              <a:buSzPts val="1600"/>
              <a:buFont typeface="Arial"/>
              <a:buNone/>
              <a:defRPr sz="1600" b="1" i="0" u="none" strike="noStrike" cap="none">
                <a:solidFill>
                  <a:schemeClr val="lt1"/>
                </a:solidFill>
                <a:latin typeface="Corbel"/>
                <a:ea typeface="Corbel"/>
                <a:cs typeface="Corbel"/>
                <a:sym typeface="Corbel"/>
              </a:defRPr>
            </a:lvl6pPr>
            <a:lvl7pPr marL="2743200" marR="0" lvl="6" indent="0" algn="l" rtl="0">
              <a:lnSpc>
                <a:spcPct val="90000"/>
              </a:lnSpc>
              <a:spcBef>
                <a:spcPts val="500"/>
              </a:spcBef>
              <a:buClr>
                <a:schemeClr val="lt1"/>
              </a:buClr>
              <a:buSzPts val="1600"/>
              <a:buFont typeface="Arial"/>
              <a:buNone/>
              <a:defRPr sz="1600" b="1" i="0" u="none" strike="noStrike" cap="none">
                <a:solidFill>
                  <a:schemeClr val="lt1"/>
                </a:solidFill>
                <a:latin typeface="Corbel"/>
                <a:ea typeface="Corbel"/>
                <a:cs typeface="Corbel"/>
                <a:sym typeface="Corbel"/>
              </a:defRPr>
            </a:lvl7pPr>
            <a:lvl8pPr marL="3200400" marR="0" lvl="7" indent="0" algn="l" rtl="0">
              <a:lnSpc>
                <a:spcPct val="90000"/>
              </a:lnSpc>
              <a:spcBef>
                <a:spcPts val="500"/>
              </a:spcBef>
              <a:buClr>
                <a:schemeClr val="lt1"/>
              </a:buClr>
              <a:buSzPts val="1600"/>
              <a:buFont typeface="Arial"/>
              <a:buNone/>
              <a:defRPr sz="1600" b="1" i="0" u="none" strike="noStrike" cap="none">
                <a:solidFill>
                  <a:schemeClr val="lt1"/>
                </a:solidFill>
                <a:latin typeface="Corbel"/>
                <a:ea typeface="Corbel"/>
                <a:cs typeface="Corbel"/>
                <a:sym typeface="Corbel"/>
              </a:defRPr>
            </a:lvl8pPr>
            <a:lvl9pPr marL="3657600" marR="0" lvl="8" indent="0" algn="l" rtl="0">
              <a:lnSpc>
                <a:spcPct val="90000"/>
              </a:lnSpc>
              <a:spcBef>
                <a:spcPts val="500"/>
              </a:spcBef>
              <a:buClr>
                <a:schemeClr val="lt1"/>
              </a:buClr>
              <a:buSzPts val="1600"/>
              <a:buFont typeface="Arial"/>
              <a:buNone/>
              <a:defRPr sz="1600" b="1" i="0" u="none" strike="noStrike" cap="none">
                <a:solidFill>
                  <a:schemeClr val="lt1"/>
                </a:solidFill>
                <a:latin typeface="Corbel"/>
                <a:ea typeface="Corbel"/>
                <a:cs typeface="Corbel"/>
                <a:sym typeface="Corbel"/>
              </a:defRPr>
            </a:lvl9pPr>
          </a:lstStyle>
          <a:p>
            <a:endParaRPr/>
          </a:p>
        </p:txBody>
      </p:sp>
      <p:sp>
        <p:nvSpPr>
          <p:cNvPr id="114" name="Shape 114"/>
          <p:cNvSpPr>
            <a:spLocks noGrp="1"/>
          </p:cNvSpPr>
          <p:nvPr>
            <p:ph type="pic" idx="2"/>
          </p:nvPr>
        </p:nvSpPr>
        <p:spPr>
          <a:xfrm>
            <a:off x="1332085" y="2256354"/>
            <a:ext cx="2940050" cy="1524000"/>
          </a:xfrm>
          <a:prstGeom prst="roundRect">
            <a:avLst>
              <a:gd name="adj" fmla="val 1858"/>
            </a:avLst>
          </a:prstGeom>
          <a:noFill/>
          <a:ln>
            <a:noFill/>
          </a:ln>
          <a:effectLst>
            <a:outerShdw blurRad="50800" dist="50800" dir="5400000" algn="tl" rotWithShape="0">
              <a:srgbClr val="000000">
                <a:alpha val="42745"/>
              </a:srgbClr>
            </a:outerShdw>
          </a:effectLst>
        </p:spPr>
        <p:txBody>
          <a:bodyPr wrap="square" lIns="91425" tIns="91425" rIns="91425" bIns="91425" anchor="t" anchorCtr="0"/>
          <a:lstStyle>
            <a:lvl1pPr marL="0" marR="0" lvl="0" indent="0" algn="ctr" rtl="0">
              <a:lnSpc>
                <a:spcPct val="90000"/>
              </a:lnSpc>
              <a:spcBef>
                <a:spcPts val="1000"/>
              </a:spcBef>
              <a:buClr>
                <a:srgbClr val="EDEDED"/>
              </a:buClr>
              <a:buSzPts val="1600"/>
              <a:buFont typeface="Arial"/>
              <a:buNone/>
              <a:defRPr sz="1600" b="0" i="0" u="none" strike="noStrike" cap="none">
                <a:solidFill>
                  <a:srgbClr val="EDEDED"/>
                </a:solidFill>
                <a:latin typeface="Corbel"/>
                <a:ea typeface="Corbel"/>
                <a:cs typeface="Corbel"/>
                <a:sym typeface="Corbel"/>
              </a:defRPr>
            </a:lvl1pPr>
            <a:lvl2pPr marL="457200" marR="0" lvl="1" indent="0" algn="l" rtl="0">
              <a:lnSpc>
                <a:spcPct val="90000"/>
              </a:lnSpc>
              <a:spcBef>
                <a:spcPts val="500"/>
              </a:spcBef>
              <a:buClr>
                <a:srgbClr val="EDEDED"/>
              </a:buClr>
              <a:buSzPts val="1600"/>
              <a:buFont typeface="Arial"/>
              <a:buNone/>
              <a:defRPr sz="1600" b="0" i="0" u="none" strike="noStrike" cap="none">
                <a:solidFill>
                  <a:srgbClr val="EDEDED"/>
                </a:solidFill>
                <a:latin typeface="Corbel"/>
                <a:ea typeface="Corbel"/>
                <a:cs typeface="Corbel"/>
                <a:sym typeface="Corbel"/>
              </a:defRPr>
            </a:lvl2pPr>
            <a:lvl3pPr marL="914400" marR="0" lvl="2" indent="0" algn="l" rtl="0">
              <a:lnSpc>
                <a:spcPct val="90000"/>
              </a:lnSpc>
              <a:spcBef>
                <a:spcPts val="500"/>
              </a:spcBef>
              <a:buClr>
                <a:srgbClr val="EDEDED"/>
              </a:buClr>
              <a:buSzPts val="1600"/>
              <a:buFont typeface="Arial"/>
              <a:buNone/>
              <a:defRPr sz="1600" b="0" i="0" u="none" strike="noStrike" cap="none">
                <a:solidFill>
                  <a:srgbClr val="EDEDED"/>
                </a:solidFill>
                <a:latin typeface="Corbel"/>
                <a:ea typeface="Corbel"/>
                <a:cs typeface="Corbel"/>
                <a:sym typeface="Corbel"/>
              </a:defRPr>
            </a:lvl3pPr>
            <a:lvl4pPr marL="1371600" marR="0" lvl="3" indent="0" algn="l" rtl="0">
              <a:lnSpc>
                <a:spcPct val="90000"/>
              </a:lnSpc>
              <a:spcBef>
                <a:spcPts val="500"/>
              </a:spcBef>
              <a:buClr>
                <a:srgbClr val="EDEDED"/>
              </a:buClr>
              <a:buSzPts val="1600"/>
              <a:buFont typeface="Arial"/>
              <a:buNone/>
              <a:defRPr sz="1600" b="0" i="0" u="none" strike="noStrike" cap="none">
                <a:solidFill>
                  <a:srgbClr val="EDEDED"/>
                </a:solidFill>
                <a:latin typeface="Corbel"/>
                <a:ea typeface="Corbel"/>
                <a:cs typeface="Corbel"/>
                <a:sym typeface="Corbel"/>
              </a:defRPr>
            </a:lvl4pPr>
            <a:lvl5pPr marL="1828800" marR="0" lvl="4" indent="0" algn="l" rtl="0">
              <a:lnSpc>
                <a:spcPct val="90000"/>
              </a:lnSpc>
              <a:spcBef>
                <a:spcPts val="500"/>
              </a:spcBef>
              <a:buClr>
                <a:srgbClr val="EDEDED"/>
              </a:buClr>
              <a:buSzPts val="1600"/>
              <a:buFont typeface="Arial"/>
              <a:buNone/>
              <a:defRPr sz="1600" b="0" i="0" u="none" strike="noStrike" cap="none">
                <a:solidFill>
                  <a:srgbClr val="EDEDED"/>
                </a:solidFill>
                <a:latin typeface="Corbel"/>
                <a:ea typeface="Corbel"/>
                <a:cs typeface="Corbel"/>
                <a:sym typeface="Corbel"/>
              </a:defRPr>
            </a:lvl5pPr>
            <a:lvl6pPr marL="2286000" marR="0" lvl="5" indent="0" algn="l" rtl="0">
              <a:lnSpc>
                <a:spcPct val="90000"/>
              </a:lnSpc>
              <a:spcBef>
                <a:spcPts val="500"/>
              </a:spcBef>
              <a:buClr>
                <a:schemeClr val="lt1"/>
              </a:buClr>
              <a:buSzPts val="1600"/>
              <a:buFont typeface="Arial"/>
              <a:buNone/>
              <a:defRPr sz="1600" b="0" i="0" u="none" strike="noStrike" cap="none">
                <a:solidFill>
                  <a:schemeClr val="lt1"/>
                </a:solidFill>
                <a:latin typeface="Corbel"/>
                <a:ea typeface="Corbel"/>
                <a:cs typeface="Corbel"/>
                <a:sym typeface="Corbel"/>
              </a:defRPr>
            </a:lvl6pPr>
            <a:lvl7pPr marL="2743200" marR="0" lvl="6" indent="0" algn="l" rtl="0">
              <a:lnSpc>
                <a:spcPct val="90000"/>
              </a:lnSpc>
              <a:spcBef>
                <a:spcPts val="500"/>
              </a:spcBef>
              <a:buClr>
                <a:schemeClr val="lt1"/>
              </a:buClr>
              <a:buSzPts val="1600"/>
              <a:buFont typeface="Arial"/>
              <a:buNone/>
              <a:defRPr sz="1600" b="0" i="0" u="none" strike="noStrike" cap="none">
                <a:solidFill>
                  <a:schemeClr val="lt1"/>
                </a:solidFill>
                <a:latin typeface="Corbel"/>
                <a:ea typeface="Corbel"/>
                <a:cs typeface="Corbel"/>
                <a:sym typeface="Corbel"/>
              </a:defRPr>
            </a:lvl7pPr>
            <a:lvl8pPr marL="3200400" marR="0" lvl="7" indent="0" algn="l" rtl="0">
              <a:lnSpc>
                <a:spcPct val="90000"/>
              </a:lnSpc>
              <a:spcBef>
                <a:spcPts val="500"/>
              </a:spcBef>
              <a:buClr>
                <a:schemeClr val="lt1"/>
              </a:buClr>
              <a:buSzPts val="1600"/>
              <a:buFont typeface="Arial"/>
              <a:buNone/>
              <a:defRPr sz="1600" b="0" i="0" u="none" strike="noStrike" cap="none">
                <a:solidFill>
                  <a:schemeClr val="lt1"/>
                </a:solidFill>
                <a:latin typeface="Corbel"/>
                <a:ea typeface="Corbel"/>
                <a:cs typeface="Corbel"/>
                <a:sym typeface="Corbel"/>
              </a:defRPr>
            </a:lvl8pPr>
            <a:lvl9pPr marL="3657600" marR="0" lvl="8" indent="0" algn="l" rtl="0">
              <a:lnSpc>
                <a:spcPct val="90000"/>
              </a:lnSpc>
              <a:spcBef>
                <a:spcPts val="500"/>
              </a:spcBef>
              <a:buClr>
                <a:schemeClr val="lt1"/>
              </a:buClr>
              <a:buSzPts val="1600"/>
              <a:buFont typeface="Arial"/>
              <a:buNone/>
              <a:defRPr sz="1600" b="0" i="0" u="none" strike="noStrike" cap="none">
                <a:solidFill>
                  <a:schemeClr val="lt1"/>
                </a:solidFill>
                <a:latin typeface="Corbel"/>
                <a:ea typeface="Corbel"/>
                <a:cs typeface="Corbel"/>
                <a:sym typeface="Corbel"/>
              </a:defRPr>
            </a:lvl9pPr>
          </a:lstStyle>
          <a:p>
            <a:endParaRPr/>
          </a:p>
        </p:txBody>
      </p:sp>
      <p:sp>
        <p:nvSpPr>
          <p:cNvPr id="115" name="Shape 115"/>
          <p:cNvSpPr txBox="1">
            <a:spLocks noGrp="1"/>
          </p:cNvSpPr>
          <p:nvPr>
            <p:ph type="body" idx="3"/>
          </p:nvPr>
        </p:nvSpPr>
        <p:spPr>
          <a:xfrm>
            <a:off x="1332085" y="4873765"/>
            <a:ext cx="2940050" cy="659189"/>
          </a:xfrm>
          <a:prstGeom prst="rect">
            <a:avLst/>
          </a:prstGeom>
          <a:noFill/>
          <a:ln>
            <a:noFill/>
          </a:ln>
        </p:spPr>
        <p:txBody>
          <a:bodyPr wrap="square" lIns="91425" tIns="91425" rIns="91425" bIns="91425" anchor="t" anchorCtr="0"/>
          <a:lstStyle>
            <a:lvl1pPr marL="0" marR="0" lvl="0" indent="0" algn="l" rtl="0">
              <a:lnSpc>
                <a:spcPct val="90000"/>
              </a:lnSpc>
              <a:spcBef>
                <a:spcPts val="1000"/>
              </a:spcBef>
              <a:buClr>
                <a:srgbClr val="EDEDED"/>
              </a:buClr>
              <a:buSzPts val="1400"/>
              <a:buFont typeface="Arial"/>
              <a:buNone/>
              <a:defRPr sz="1400" b="0" i="0" u="none" strike="noStrike" cap="none">
                <a:solidFill>
                  <a:srgbClr val="EDEDED"/>
                </a:solidFill>
                <a:latin typeface="Corbel"/>
                <a:ea typeface="Corbel"/>
                <a:cs typeface="Corbel"/>
                <a:sym typeface="Corbel"/>
              </a:defRPr>
            </a:lvl1pPr>
            <a:lvl2pPr marL="457200" marR="0" lvl="1" indent="0" algn="l" rtl="0">
              <a:lnSpc>
                <a:spcPct val="90000"/>
              </a:lnSpc>
              <a:spcBef>
                <a:spcPts val="500"/>
              </a:spcBef>
              <a:buClr>
                <a:srgbClr val="EDEDED"/>
              </a:buClr>
              <a:buSzPts val="1200"/>
              <a:buFont typeface="Arial"/>
              <a:buNone/>
              <a:defRPr sz="1200" b="0" i="0" u="none" strike="noStrike" cap="none">
                <a:solidFill>
                  <a:srgbClr val="EDEDED"/>
                </a:solidFill>
                <a:latin typeface="Corbel"/>
                <a:ea typeface="Corbel"/>
                <a:cs typeface="Corbel"/>
                <a:sym typeface="Corbel"/>
              </a:defRPr>
            </a:lvl2pPr>
            <a:lvl3pPr marL="914400" marR="0" lvl="2" indent="0" algn="l" rtl="0">
              <a:lnSpc>
                <a:spcPct val="90000"/>
              </a:lnSpc>
              <a:spcBef>
                <a:spcPts val="500"/>
              </a:spcBef>
              <a:buClr>
                <a:srgbClr val="EDEDED"/>
              </a:buClr>
              <a:buSzPts val="1000"/>
              <a:buFont typeface="Arial"/>
              <a:buNone/>
              <a:defRPr sz="1000" b="0" i="0" u="none" strike="noStrike" cap="none">
                <a:solidFill>
                  <a:srgbClr val="EDEDED"/>
                </a:solidFill>
                <a:latin typeface="Corbel"/>
                <a:ea typeface="Corbel"/>
                <a:cs typeface="Corbel"/>
                <a:sym typeface="Corbel"/>
              </a:defRPr>
            </a:lvl3pPr>
            <a:lvl4pPr marL="1371600" marR="0" lvl="3" indent="0" algn="l" rtl="0">
              <a:lnSpc>
                <a:spcPct val="90000"/>
              </a:lnSpc>
              <a:spcBef>
                <a:spcPts val="500"/>
              </a:spcBef>
              <a:buClr>
                <a:srgbClr val="EDEDED"/>
              </a:buClr>
              <a:buSzPts val="900"/>
              <a:buFont typeface="Arial"/>
              <a:buNone/>
              <a:defRPr sz="900" b="0" i="0" u="none" strike="noStrike" cap="none">
                <a:solidFill>
                  <a:srgbClr val="EDEDED"/>
                </a:solidFill>
                <a:latin typeface="Corbel"/>
                <a:ea typeface="Corbel"/>
                <a:cs typeface="Corbel"/>
                <a:sym typeface="Corbel"/>
              </a:defRPr>
            </a:lvl4pPr>
            <a:lvl5pPr marL="1828800" marR="0" lvl="4" indent="0" algn="l" rtl="0">
              <a:lnSpc>
                <a:spcPct val="90000"/>
              </a:lnSpc>
              <a:spcBef>
                <a:spcPts val="500"/>
              </a:spcBef>
              <a:buClr>
                <a:srgbClr val="EDEDED"/>
              </a:buClr>
              <a:buSzPts val="900"/>
              <a:buFont typeface="Arial"/>
              <a:buNone/>
              <a:defRPr sz="900" b="0" i="0" u="none" strike="noStrike" cap="none">
                <a:solidFill>
                  <a:srgbClr val="EDEDED"/>
                </a:solidFill>
                <a:latin typeface="Corbel"/>
                <a:ea typeface="Corbel"/>
                <a:cs typeface="Corbel"/>
                <a:sym typeface="Corbel"/>
              </a:defRPr>
            </a:lvl5pPr>
            <a:lvl6pPr marL="2286000" marR="0" lvl="5" indent="0" algn="l" rtl="0">
              <a:lnSpc>
                <a:spcPct val="90000"/>
              </a:lnSpc>
              <a:spcBef>
                <a:spcPts val="500"/>
              </a:spcBef>
              <a:buClr>
                <a:schemeClr val="lt1"/>
              </a:buClr>
              <a:buSzPts val="900"/>
              <a:buFont typeface="Arial"/>
              <a:buNone/>
              <a:defRPr sz="900" b="0" i="0" u="none" strike="noStrike" cap="none">
                <a:solidFill>
                  <a:schemeClr val="lt1"/>
                </a:solidFill>
                <a:latin typeface="Corbel"/>
                <a:ea typeface="Corbel"/>
                <a:cs typeface="Corbel"/>
                <a:sym typeface="Corbel"/>
              </a:defRPr>
            </a:lvl6pPr>
            <a:lvl7pPr marL="2743200" marR="0" lvl="6" indent="0" algn="l" rtl="0">
              <a:lnSpc>
                <a:spcPct val="90000"/>
              </a:lnSpc>
              <a:spcBef>
                <a:spcPts val="500"/>
              </a:spcBef>
              <a:buClr>
                <a:schemeClr val="lt1"/>
              </a:buClr>
              <a:buSzPts val="900"/>
              <a:buFont typeface="Arial"/>
              <a:buNone/>
              <a:defRPr sz="900" b="0" i="0" u="none" strike="noStrike" cap="none">
                <a:solidFill>
                  <a:schemeClr val="lt1"/>
                </a:solidFill>
                <a:latin typeface="Corbel"/>
                <a:ea typeface="Corbel"/>
                <a:cs typeface="Corbel"/>
                <a:sym typeface="Corbel"/>
              </a:defRPr>
            </a:lvl7pPr>
            <a:lvl8pPr marL="3200400" marR="0" lvl="7" indent="0" algn="l" rtl="0">
              <a:lnSpc>
                <a:spcPct val="90000"/>
              </a:lnSpc>
              <a:spcBef>
                <a:spcPts val="500"/>
              </a:spcBef>
              <a:buClr>
                <a:schemeClr val="lt1"/>
              </a:buClr>
              <a:buSzPts val="900"/>
              <a:buFont typeface="Arial"/>
              <a:buNone/>
              <a:defRPr sz="900" b="0" i="0" u="none" strike="noStrike" cap="none">
                <a:solidFill>
                  <a:schemeClr val="lt1"/>
                </a:solidFill>
                <a:latin typeface="Corbel"/>
                <a:ea typeface="Corbel"/>
                <a:cs typeface="Corbel"/>
                <a:sym typeface="Corbel"/>
              </a:defRPr>
            </a:lvl8pPr>
            <a:lvl9pPr marL="3657600" marR="0" lvl="8" indent="0" algn="l" rtl="0">
              <a:lnSpc>
                <a:spcPct val="90000"/>
              </a:lnSpc>
              <a:spcBef>
                <a:spcPts val="500"/>
              </a:spcBef>
              <a:buClr>
                <a:schemeClr val="lt1"/>
              </a:buClr>
              <a:buSzPts val="900"/>
              <a:buFont typeface="Arial"/>
              <a:buNone/>
              <a:defRPr sz="900" b="0" i="0" u="none" strike="noStrike" cap="none">
                <a:solidFill>
                  <a:schemeClr val="lt1"/>
                </a:solidFill>
                <a:latin typeface="Corbel"/>
                <a:ea typeface="Corbel"/>
                <a:cs typeface="Corbel"/>
                <a:sym typeface="Corbel"/>
              </a:defRPr>
            </a:lvl9pPr>
          </a:lstStyle>
          <a:p>
            <a:endParaRPr/>
          </a:p>
        </p:txBody>
      </p:sp>
      <p:sp>
        <p:nvSpPr>
          <p:cNvPr id="116" name="Shape 116"/>
          <p:cNvSpPr txBox="1">
            <a:spLocks noGrp="1"/>
          </p:cNvSpPr>
          <p:nvPr>
            <p:ph type="body" idx="4"/>
          </p:nvPr>
        </p:nvSpPr>
        <p:spPr>
          <a:xfrm>
            <a:off x="4568997" y="4297503"/>
            <a:ext cx="2930525" cy="576262"/>
          </a:xfrm>
          <a:prstGeom prst="rect">
            <a:avLst/>
          </a:prstGeom>
          <a:noFill/>
          <a:ln>
            <a:noFill/>
          </a:ln>
        </p:spPr>
        <p:txBody>
          <a:bodyPr wrap="square" lIns="91425" tIns="91425" rIns="91425" bIns="91425" anchor="b" anchorCtr="0"/>
          <a:lstStyle>
            <a:lvl1pPr marL="0" marR="0" lvl="0" indent="0" algn="l" rtl="0">
              <a:lnSpc>
                <a:spcPct val="90000"/>
              </a:lnSpc>
              <a:spcBef>
                <a:spcPts val="1000"/>
              </a:spcBef>
              <a:buClr>
                <a:srgbClr val="EDEDED"/>
              </a:buClr>
              <a:buSzPts val="2400"/>
              <a:buFont typeface="Arial"/>
              <a:buNone/>
              <a:defRPr sz="2400" b="0" i="0" u="none" strike="noStrike" cap="none">
                <a:solidFill>
                  <a:srgbClr val="EDEDED"/>
                </a:solidFill>
                <a:latin typeface="Corbel"/>
                <a:ea typeface="Corbel"/>
                <a:cs typeface="Corbel"/>
                <a:sym typeface="Corbel"/>
              </a:defRPr>
            </a:lvl1pPr>
            <a:lvl2pPr marL="457200" marR="0" lvl="1" indent="0" algn="l" rtl="0">
              <a:lnSpc>
                <a:spcPct val="90000"/>
              </a:lnSpc>
              <a:spcBef>
                <a:spcPts val="500"/>
              </a:spcBef>
              <a:buClr>
                <a:srgbClr val="EDEDED"/>
              </a:buClr>
              <a:buSzPts val="2000"/>
              <a:buFont typeface="Arial"/>
              <a:buNone/>
              <a:defRPr sz="2000" b="1" i="0" u="none" strike="noStrike" cap="none">
                <a:solidFill>
                  <a:srgbClr val="EDEDED"/>
                </a:solidFill>
                <a:latin typeface="Corbel"/>
                <a:ea typeface="Corbel"/>
                <a:cs typeface="Corbel"/>
                <a:sym typeface="Corbel"/>
              </a:defRPr>
            </a:lvl2pPr>
            <a:lvl3pPr marL="914400" marR="0" lvl="2" indent="0" algn="l" rtl="0">
              <a:lnSpc>
                <a:spcPct val="90000"/>
              </a:lnSpc>
              <a:spcBef>
                <a:spcPts val="500"/>
              </a:spcBef>
              <a:buClr>
                <a:srgbClr val="EDEDED"/>
              </a:buClr>
              <a:buSzPts val="1800"/>
              <a:buFont typeface="Arial"/>
              <a:buNone/>
              <a:defRPr sz="1800" b="1" i="0" u="none" strike="noStrike" cap="none">
                <a:solidFill>
                  <a:srgbClr val="EDEDED"/>
                </a:solidFill>
                <a:latin typeface="Corbel"/>
                <a:ea typeface="Corbel"/>
                <a:cs typeface="Corbel"/>
                <a:sym typeface="Corbel"/>
              </a:defRPr>
            </a:lvl3pPr>
            <a:lvl4pPr marL="1371600" marR="0" lvl="3" indent="0" algn="l" rtl="0">
              <a:lnSpc>
                <a:spcPct val="90000"/>
              </a:lnSpc>
              <a:spcBef>
                <a:spcPts val="500"/>
              </a:spcBef>
              <a:buClr>
                <a:srgbClr val="EDEDED"/>
              </a:buClr>
              <a:buSzPts val="1600"/>
              <a:buFont typeface="Arial"/>
              <a:buNone/>
              <a:defRPr sz="1600" b="1" i="0" u="none" strike="noStrike" cap="none">
                <a:solidFill>
                  <a:srgbClr val="EDEDED"/>
                </a:solidFill>
                <a:latin typeface="Corbel"/>
                <a:ea typeface="Corbel"/>
                <a:cs typeface="Corbel"/>
                <a:sym typeface="Corbel"/>
              </a:defRPr>
            </a:lvl4pPr>
            <a:lvl5pPr marL="1828800" marR="0" lvl="4" indent="0" algn="l" rtl="0">
              <a:lnSpc>
                <a:spcPct val="90000"/>
              </a:lnSpc>
              <a:spcBef>
                <a:spcPts val="500"/>
              </a:spcBef>
              <a:buClr>
                <a:srgbClr val="EDEDED"/>
              </a:buClr>
              <a:buSzPts val="1600"/>
              <a:buFont typeface="Arial"/>
              <a:buNone/>
              <a:defRPr sz="1600" b="1" i="0" u="none" strike="noStrike" cap="none">
                <a:solidFill>
                  <a:srgbClr val="EDEDED"/>
                </a:solidFill>
                <a:latin typeface="Corbel"/>
                <a:ea typeface="Corbel"/>
                <a:cs typeface="Corbel"/>
                <a:sym typeface="Corbel"/>
              </a:defRPr>
            </a:lvl5pPr>
            <a:lvl6pPr marL="2286000" marR="0" lvl="5" indent="0" algn="l" rtl="0">
              <a:lnSpc>
                <a:spcPct val="90000"/>
              </a:lnSpc>
              <a:spcBef>
                <a:spcPts val="500"/>
              </a:spcBef>
              <a:buClr>
                <a:schemeClr val="lt1"/>
              </a:buClr>
              <a:buSzPts val="1600"/>
              <a:buFont typeface="Arial"/>
              <a:buNone/>
              <a:defRPr sz="1600" b="1" i="0" u="none" strike="noStrike" cap="none">
                <a:solidFill>
                  <a:schemeClr val="lt1"/>
                </a:solidFill>
                <a:latin typeface="Corbel"/>
                <a:ea typeface="Corbel"/>
                <a:cs typeface="Corbel"/>
                <a:sym typeface="Corbel"/>
              </a:defRPr>
            </a:lvl6pPr>
            <a:lvl7pPr marL="2743200" marR="0" lvl="6" indent="0" algn="l" rtl="0">
              <a:lnSpc>
                <a:spcPct val="90000"/>
              </a:lnSpc>
              <a:spcBef>
                <a:spcPts val="500"/>
              </a:spcBef>
              <a:buClr>
                <a:schemeClr val="lt1"/>
              </a:buClr>
              <a:buSzPts val="1600"/>
              <a:buFont typeface="Arial"/>
              <a:buNone/>
              <a:defRPr sz="1600" b="1" i="0" u="none" strike="noStrike" cap="none">
                <a:solidFill>
                  <a:schemeClr val="lt1"/>
                </a:solidFill>
                <a:latin typeface="Corbel"/>
                <a:ea typeface="Corbel"/>
                <a:cs typeface="Corbel"/>
                <a:sym typeface="Corbel"/>
              </a:defRPr>
            </a:lvl7pPr>
            <a:lvl8pPr marL="3200400" marR="0" lvl="7" indent="0" algn="l" rtl="0">
              <a:lnSpc>
                <a:spcPct val="90000"/>
              </a:lnSpc>
              <a:spcBef>
                <a:spcPts val="500"/>
              </a:spcBef>
              <a:buClr>
                <a:schemeClr val="lt1"/>
              </a:buClr>
              <a:buSzPts val="1600"/>
              <a:buFont typeface="Arial"/>
              <a:buNone/>
              <a:defRPr sz="1600" b="1" i="0" u="none" strike="noStrike" cap="none">
                <a:solidFill>
                  <a:schemeClr val="lt1"/>
                </a:solidFill>
                <a:latin typeface="Corbel"/>
                <a:ea typeface="Corbel"/>
                <a:cs typeface="Corbel"/>
                <a:sym typeface="Corbel"/>
              </a:defRPr>
            </a:lvl8pPr>
            <a:lvl9pPr marL="3657600" marR="0" lvl="8" indent="0" algn="l" rtl="0">
              <a:lnSpc>
                <a:spcPct val="90000"/>
              </a:lnSpc>
              <a:spcBef>
                <a:spcPts val="500"/>
              </a:spcBef>
              <a:buClr>
                <a:schemeClr val="lt1"/>
              </a:buClr>
              <a:buSzPts val="1600"/>
              <a:buFont typeface="Arial"/>
              <a:buNone/>
              <a:defRPr sz="1600" b="1" i="0" u="none" strike="noStrike" cap="none">
                <a:solidFill>
                  <a:schemeClr val="lt1"/>
                </a:solidFill>
                <a:latin typeface="Corbel"/>
                <a:ea typeface="Corbel"/>
                <a:cs typeface="Corbel"/>
                <a:sym typeface="Corbel"/>
              </a:defRPr>
            </a:lvl9pPr>
          </a:lstStyle>
          <a:p>
            <a:endParaRPr/>
          </a:p>
        </p:txBody>
      </p:sp>
      <p:sp>
        <p:nvSpPr>
          <p:cNvPr id="117" name="Shape 117"/>
          <p:cNvSpPr>
            <a:spLocks noGrp="1"/>
          </p:cNvSpPr>
          <p:nvPr>
            <p:ph type="pic" idx="5"/>
          </p:nvPr>
        </p:nvSpPr>
        <p:spPr>
          <a:xfrm>
            <a:off x="4568996" y="2256354"/>
            <a:ext cx="2930525" cy="1524000"/>
          </a:xfrm>
          <a:prstGeom prst="roundRect">
            <a:avLst>
              <a:gd name="adj" fmla="val 1858"/>
            </a:avLst>
          </a:prstGeom>
          <a:noFill/>
          <a:ln>
            <a:noFill/>
          </a:ln>
          <a:effectLst>
            <a:outerShdw blurRad="50800" dist="50800" dir="5400000" algn="tl" rotWithShape="0">
              <a:srgbClr val="000000">
                <a:alpha val="42745"/>
              </a:srgbClr>
            </a:outerShdw>
          </a:effectLst>
        </p:spPr>
        <p:txBody>
          <a:bodyPr wrap="square" lIns="91425" tIns="91425" rIns="91425" bIns="91425" anchor="t" anchorCtr="0"/>
          <a:lstStyle>
            <a:lvl1pPr marL="0" marR="0" lvl="0" indent="0" algn="ctr" rtl="0">
              <a:lnSpc>
                <a:spcPct val="90000"/>
              </a:lnSpc>
              <a:spcBef>
                <a:spcPts val="1000"/>
              </a:spcBef>
              <a:buClr>
                <a:srgbClr val="EDEDED"/>
              </a:buClr>
              <a:buSzPts val="1600"/>
              <a:buFont typeface="Arial"/>
              <a:buNone/>
              <a:defRPr sz="1600" b="0" i="0" u="none" strike="noStrike" cap="none">
                <a:solidFill>
                  <a:srgbClr val="EDEDED"/>
                </a:solidFill>
                <a:latin typeface="Corbel"/>
                <a:ea typeface="Corbel"/>
                <a:cs typeface="Corbel"/>
                <a:sym typeface="Corbel"/>
              </a:defRPr>
            </a:lvl1pPr>
            <a:lvl2pPr marL="457200" marR="0" lvl="1" indent="0" algn="l" rtl="0">
              <a:lnSpc>
                <a:spcPct val="90000"/>
              </a:lnSpc>
              <a:spcBef>
                <a:spcPts val="500"/>
              </a:spcBef>
              <a:buClr>
                <a:srgbClr val="EDEDED"/>
              </a:buClr>
              <a:buSzPts val="1600"/>
              <a:buFont typeface="Arial"/>
              <a:buNone/>
              <a:defRPr sz="1600" b="0" i="0" u="none" strike="noStrike" cap="none">
                <a:solidFill>
                  <a:srgbClr val="EDEDED"/>
                </a:solidFill>
                <a:latin typeface="Corbel"/>
                <a:ea typeface="Corbel"/>
                <a:cs typeface="Corbel"/>
                <a:sym typeface="Corbel"/>
              </a:defRPr>
            </a:lvl2pPr>
            <a:lvl3pPr marL="914400" marR="0" lvl="2" indent="0" algn="l" rtl="0">
              <a:lnSpc>
                <a:spcPct val="90000"/>
              </a:lnSpc>
              <a:spcBef>
                <a:spcPts val="500"/>
              </a:spcBef>
              <a:buClr>
                <a:srgbClr val="EDEDED"/>
              </a:buClr>
              <a:buSzPts val="1600"/>
              <a:buFont typeface="Arial"/>
              <a:buNone/>
              <a:defRPr sz="1600" b="0" i="0" u="none" strike="noStrike" cap="none">
                <a:solidFill>
                  <a:srgbClr val="EDEDED"/>
                </a:solidFill>
                <a:latin typeface="Corbel"/>
                <a:ea typeface="Corbel"/>
                <a:cs typeface="Corbel"/>
                <a:sym typeface="Corbel"/>
              </a:defRPr>
            </a:lvl3pPr>
            <a:lvl4pPr marL="1371600" marR="0" lvl="3" indent="0" algn="l" rtl="0">
              <a:lnSpc>
                <a:spcPct val="90000"/>
              </a:lnSpc>
              <a:spcBef>
                <a:spcPts val="500"/>
              </a:spcBef>
              <a:buClr>
                <a:srgbClr val="EDEDED"/>
              </a:buClr>
              <a:buSzPts val="1600"/>
              <a:buFont typeface="Arial"/>
              <a:buNone/>
              <a:defRPr sz="1600" b="0" i="0" u="none" strike="noStrike" cap="none">
                <a:solidFill>
                  <a:srgbClr val="EDEDED"/>
                </a:solidFill>
                <a:latin typeface="Corbel"/>
                <a:ea typeface="Corbel"/>
                <a:cs typeface="Corbel"/>
                <a:sym typeface="Corbel"/>
              </a:defRPr>
            </a:lvl4pPr>
            <a:lvl5pPr marL="1828800" marR="0" lvl="4" indent="0" algn="l" rtl="0">
              <a:lnSpc>
                <a:spcPct val="90000"/>
              </a:lnSpc>
              <a:spcBef>
                <a:spcPts val="500"/>
              </a:spcBef>
              <a:buClr>
                <a:srgbClr val="EDEDED"/>
              </a:buClr>
              <a:buSzPts val="1600"/>
              <a:buFont typeface="Arial"/>
              <a:buNone/>
              <a:defRPr sz="1600" b="0" i="0" u="none" strike="noStrike" cap="none">
                <a:solidFill>
                  <a:srgbClr val="EDEDED"/>
                </a:solidFill>
                <a:latin typeface="Corbel"/>
                <a:ea typeface="Corbel"/>
                <a:cs typeface="Corbel"/>
                <a:sym typeface="Corbel"/>
              </a:defRPr>
            </a:lvl5pPr>
            <a:lvl6pPr marL="2286000" marR="0" lvl="5" indent="0" algn="l" rtl="0">
              <a:lnSpc>
                <a:spcPct val="90000"/>
              </a:lnSpc>
              <a:spcBef>
                <a:spcPts val="500"/>
              </a:spcBef>
              <a:buClr>
                <a:schemeClr val="lt1"/>
              </a:buClr>
              <a:buSzPts val="1600"/>
              <a:buFont typeface="Arial"/>
              <a:buNone/>
              <a:defRPr sz="1600" b="0" i="0" u="none" strike="noStrike" cap="none">
                <a:solidFill>
                  <a:schemeClr val="lt1"/>
                </a:solidFill>
                <a:latin typeface="Corbel"/>
                <a:ea typeface="Corbel"/>
                <a:cs typeface="Corbel"/>
                <a:sym typeface="Corbel"/>
              </a:defRPr>
            </a:lvl6pPr>
            <a:lvl7pPr marL="2743200" marR="0" lvl="6" indent="0" algn="l" rtl="0">
              <a:lnSpc>
                <a:spcPct val="90000"/>
              </a:lnSpc>
              <a:spcBef>
                <a:spcPts val="500"/>
              </a:spcBef>
              <a:buClr>
                <a:schemeClr val="lt1"/>
              </a:buClr>
              <a:buSzPts val="1600"/>
              <a:buFont typeface="Arial"/>
              <a:buNone/>
              <a:defRPr sz="1600" b="0" i="0" u="none" strike="noStrike" cap="none">
                <a:solidFill>
                  <a:schemeClr val="lt1"/>
                </a:solidFill>
                <a:latin typeface="Corbel"/>
                <a:ea typeface="Corbel"/>
                <a:cs typeface="Corbel"/>
                <a:sym typeface="Corbel"/>
              </a:defRPr>
            </a:lvl7pPr>
            <a:lvl8pPr marL="3200400" marR="0" lvl="7" indent="0" algn="l" rtl="0">
              <a:lnSpc>
                <a:spcPct val="90000"/>
              </a:lnSpc>
              <a:spcBef>
                <a:spcPts val="500"/>
              </a:spcBef>
              <a:buClr>
                <a:schemeClr val="lt1"/>
              </a:buClr>
              <a:buSzPts val="1600"/>
              <a:buFont typeface="Arial"/>
              <a:buNone/>
              <a:defRPr sz="1600" b="0" i="0" u="none" strike="noStrike" cap="none">
                <a:solidFill>
                  <a:schemeClr val="lt1"/>
                </a:solidFill>
                <a:latin typeface="Corbel"/>
                <a:ea typeface="Corbel"/>
                <a:cs typeface="Corbel"/>
                <a:sym typeface="Corbel"/>
              </a:defRPr>
            </a:lvl8pPr>
            <a:lvl9pPr marL="3657600" marR="0" lvl="8" indent="0" algn="l" rtl="0">
              <a:lnSpc>
                <a:spcPct val="90000"/>
              </a:lnSpc>
              <a:spcBef>
                <a:spcPts val="500"/>
              </a:spcBef>
              <a:buClr>
                <a:schemeClr val="lt1"/>
              </a:buClr>
              <a:buSzPts val="1600"/>
              <a:buFont typeface="Arial"/>
              <a:buNone/>
              <a:defRPr sz="1600" b="0" i="0" u="none" strike="noStrike" cap="none">
                <a:solidFill>
                  <a:schemeClr val="lt1"/>
                </a:solidFill>
                <a:latin typeface="Corbel"/>
                <a:ea typeface="Corbel"/>
                <a:cs typeface="Corbel"/>
                <a:sym typeface="Corbel"/>
              </a:defRPr>
            </a:lvl9pPr>
          </a:lstStyle>
          <a:p>
            <a:endParaRPr/>
          </a:p>
        </p:txBody>
      </p:sp>
      <p:sp>
        <p:nvSpPr>
          <p:cNvPr id="118" name="Shape 118"/>
          <p:cNvSpPr txBox="1">
            <a:spLocks noGrp="1"/>
          </p:cNvSpPr>
          <p:nvPr>
            <p:ph type="body" idx="6"/>
          </p:nvPr>
        </p:nvSpPr>
        <p:spPr>
          <a:xfrm>
            <a:off x="4567644" y="4873764"/>
            <a:ext cx="2934406" cy="659189"/>
          </a:xfrm>
          <a:prstGeom prst="rect">
            <a:avLst/>
          </a:prstGeom>
          <a:noFill/>
          <a:ln>
            <a:noFill/>
          </a:ln>
        </p:spPr>
        <p:txBody>
          <a:bodyPr wrap="square" lIns="91425" tIns="91425" rIns="91425" bIns="91425" anchor="t" anchorCtr="0"/>
          <a:lstStyle>
            <a:lvl1pPr marL="0" marR="0" lvl="0" indent="0" algn="l" rtl="0">
              <a:lnSpc>
                <a:spcPct val="90000"/>
              </a:lnSpc>
              <a:spcBef>
                <a:spcPts val="1000"/>
              </a:spcBef>
              <a:buClr>
                <a:srgbClr val="EDEDED"/>
              </a:buClr>
              <a:buSzPts val="1400"/>
              <a:buFont typeface="Arial"/>
              <a:buNone/>
              <a:defRPr sz="1400" b="0" i="0" u="none" strike="noStrike" cap="none">
                <a:solidFill>
                  <a:srgbClr val="EDEDED"/>
                </a:solidFill>
                <a:latin typeface="Corbel"/>
                <a:ea typeface="Corbel"/>
                <a:cs typeface="Corbel"/>
                <a:sym typeface="Corbel"/>
              </a:defRPr>
            </a:lvl1pPr>
            <a:lvl2pPr marL="457200" marR="0" lvl="1" indent="0" algn="l" rtl="0">
              <a:lnSpc>
                <a:spcPct val="90000"/>
              </a:lnSpc>
              <a:spcBef>
                <a:spcPts val="500"/>
              </a:spcBef>
              <a:buClr>
                <a:srgbClr val="EDEDED"/>
              </a:buClr>
              <a:buSzPts val="1200"/>
              <a:buFont typeface="Arial"/>
              <a:buNone/>
              <a:defRPr sz="1200" b="0" i="0" u="none" strike="noStrike" cap="none">
                <a:solidFill>
                  <a:srgbClr val="EDEDED"/>
                </a:solidFill>
                <a:latin typeface="Corbel"/>
                <a:ea typeface="Corbel"/>
                <a:cs typeface="Corbel"/>
                <a:sym typeface="Corbel"/>
              </a:defRPr>
            </a:lvl2pPr>
            <a:lvl3pPr marL="914400" marR="0" lvl="2" indent="0" algn="l" rtl="0">
              <a:lnSpc>
                <a:spcPct val="90000"/>
              </a:lnSpc>
              <a:spcBef>
                <a:spcPts val="500"/>
              </a:spcBef>
              <a:buClr>
                <a:srgbClr val="EDEDED"/>
              </a:buClr>
              <a:buSzPts val="1000"/>
              <a:buFont typeface="Arial"/>
              <a:buNone/>
              <a:defRPr sz="1000" b="0" i="0" u="none" strike="noStrike" cap="none">
                <a:solidFill>
                  <a:srgbClr val="EDEDED"/>
                </a:solidFill>
                <a:latin typeface="Corbel"/>
                <a:ea typeface="Corbel"/>
                <a:cs typeface="Corbel"/>
                <a:sym typeface="Corbel"/>
              </a:defRPr>
            </a:lvl3pPr>
            <a:lvl4pPr marL="1371600" marR="0" lvl="3" indent="0" algn="l" rtl="0">
              <a:lnSpc>
                <a:spcPct val="90000"/>
              </a:lnSpc>
              <a:spcBef>
                <a:spcPts val="500"/>
              </a:spcBef>
              <a:buClr>
                <a:srgbClr val="EDEDED"/>
              </a:buClr>
              <a:buSzPts val="900"/>
              <a:buFont typeface="Arial"/>
              <a:buNone/>
              <a:defRPr sz="900" b="0" i="0" u="none" strike="noStrike" cap="none">
                <a:solidFill>
                  <a:srgbClr val="EDEDED"/>
                </a:solidFill>
                <a:latin typeface="Corbel"/>
                <a:ea typeface="Corbel"/>
                <a:cs typeface="Corbel"/>
                <a:sym typeface="Corbel"/>
              </a:defRPr>
            </a:lvl4pPr>
            <a:lvl5pPr marL="1828800" marR="0" lvl="4" indent="0" algn="l" rtl="0">
              <a:lnSpc>
                <a:spcPct val="90000"/>
              </a:lnSpc>
              <a:spcBef>
                <a:spcPts val="500"/>
              </a:spcBef>
              <a:buClr>
                <a:srgbClr val="EDEDED"/>
              </a:buClr>
              <a:buSzPts val="900"/>
              <a:buFont typeface="Arial"/>
              <a:buNone/>
              <a:defRPr sz="900" b="0" i="0" u="none" strike="noStrike" cap="none">
                <a:solidFill>
                  <a:srgbClr val="EDEDED"/>
                </a:solidFill>
                <a:latin typeface="Corbel"/>
                <a:ea typeface="Corbel"/>
                <a:cs typeface="Corbel"/>
                <a:sym typeface="Corbel"/>
              </a:defRPr>
            </a:lvl5pPr>
            <a:lvl6pPr marL="2286000" marR="0" lvl="5" indent="0" algn="l" rtl="0">
              <a:lnSpc>
                <a:spcPct val="90000"/>
              </a:lnSpc>
              <a:spcBef>
                <a:spcPts val="500"/>
              </a:spcBef>
              <a:buClr>
                <a:schemeClr val="lt1"/>
              </a:buClr>
              <a:buSzPts val="900"/>
              <a:buFont typeface="Arial"/>
              <a:buNone/>
              <a:defRPr sz="900" b="0" i="0" u="none" strike="noStrike" cap="none">
                <a:solidFill>
                  <a:schemeClr val="lt1"/>
                </a:solidFill>
                <a:latin typeface="Corbel"/>
                <a:ea typeface="Corbel"/>
                <a:cs typeface="Corbel"/>
                <a:sym typeface="Corbel"/>
              </a:defRPr>
            </a:lvl6pPr>
            <a:lvl7pPr marL="2743200" marR="0" lvl="6" indent="0" algn="l" rtl="0">
              <a:lnSpc>
                <a:spcPct val="90000"/>
              </a:lnSpc>
              <a:spcBef>
                <a:spcPts val="500"/>
              </a:spcBef>
              <a:buClr>
                <a:schemeClr val="lt1"/>
              </a:buClr>
              <a:buSzPts val="900"/>
              <a:buFont typeface="Arial"/>
              <a:buNone/>
              <a:defRPr sz="900" b="0" i="0" u="none" strike="noStrike" cap="none">
                <a:solidFill>
                  <a:schemeClr val="lt1"/>
                </a:solidFill>
                <a:latin typeface="Corbel"/>
                <a:ea typeface="Corbel"/>
                <a:cs typeface="Corbel"/>
                <a:sym typeface="Corbel"/>
              </a:defRPr>
            </a:lvl7pPr>
            <a:lvl8pPr marL="3200400" marR="0" lvl="7" indent="0" algn="l" rtl="0">
              <a:lnSpc>
                <a:spcPct val="90000"/>
              </a:lnSpc>
              <a:spcBef>
                <a:spcPts val="500"/>
              </a:spcBef>
              <a:buClr>
                <a:schemeClr val="lt1"/>
              </a:buClr>
              <a:buSzPts val="900"/>
              <a:buFont typeface="Arial"/>
              <a:buNone/>
              <a:defRPr sz="900" b="0" i="0" u="none" strike="noStrike" cap="none">
                <a:solidFill>
                  <a:schemeClr val="lt1"/>
                </a:solidFill>
                <a:latin typeface="Corbel"/>
                <a:ea typeface="Corbel"/>
                <a:cs typeface="Corbel"/>
                <a:sym typeface="Corbel"/>
              </a:defRPr>
            </a:lvl8pPr>
            <a:lvl9pPr marL="3657600" marR="0" lvl="8" indent="0" algn="l" rtl="0">
              <a:lnSpc>
                <a:spcPct val="90000"/>
              </a:lnSpc>
              <a:spcBef>
                <a:spcPts val="500"/>
              </a:spcBef>
              <a:buClr>
                <a:schemeClr val="lt1"/>
              </a:buClr>
              <a:buSzPts val="900"/>
              <a:buFont typeface="Arial"/>
              <a:buNone/>
              <a:defRPr sz="900" b="0" i="0" u="none" strike="noStrike" cap="none">
                <a:solidFill>
                  <a:schemeClr val="lt1"/>
                </a:solidFill>
                <a:latin typeface="Corbel"/>
                <a:ea typeface="Corbel"/>
                <a:cs typeface="Corbel"/>
                <a:sym typeface="Corbel"/>
              </a:defRPr>
            </a:lvl9pPr>
          </a:lstStyle>
          <a:p>
            <a:endParaRPr/>
          </a:p>
        </p:txBody>
      </p:sp>
      <p:sp>
        <p:nvSpPr>
          <p:cNvPr id="119" name="Shape 119"/>
          <p:cNvSpPr txBox="1">
            <a:spLocks noGrp="1"/>
          </p:cNvSpPr>
          <p:nvPr>
            <p:ph type="body" idx="7"/>
          </p:nvPr>
        </p:nvSpPr>
        <p:spPr>
          <a:xfrm>
            <a:off x="7804322" y="4297503"/>
            <a:ext cx="2932113" cy="576262"/>
          </a:xfrm>
          <a:prstGeom prst="rect">
            <a:avLst/>
          </a:prstGeom>
          <a:noFill/>
          <a:ln>
            <a:noFill/>
          </a:ln>
        </p:spPr>
        <p:txBody>
          <a:bodyPr wrap="square" lIns="91425" tIns="91425" rIns="91425" bIns="91425" anchor="b" anchorCtr="0"/>
          <a:lstStyle>
            <a:lvl1pPr marL="0" marR="0" lvl="0" indent="0" algn="l" rtl="0">
              <a:lnSpc>
                <a:spcPct val="90000"/>
              </a:lnSpc>
              <a:spcBef>
                <a:spcPts val="1000"/>
              </a:spcBef>
              <a:buClr>
                <a:srgbClr val="EDEDED"/>
              </a:buClr>
              <a:buSzPts val="2400"/>
              <a:buFont typeface="Arial"/>
              <a:buNone/>
              <a:defRPr sz="2400" b="0" i="0" u="none" strike="noStrike" cap="none">
                <a:solidFill>
                  <a:srgbClr val="EDEDED"/>
                </a:solidFill>
                <a:latin typeface="Corbel"/>
                <a:ea typeface="Corbel"/>
                <a:cs typeface="Corbel"/>
                <a:sym typeface="Corbel"/>
              </a:defRPr>
            </a:lvl1pPr>
            <a:lvl2pPr marL="457200" marR="0" lvl="1" indent="0" algn="l" rtl="0">
              <a:lnSpc>
                <a:spcPct val="90000"/>
              </a:lnSpc>
              <a:spcBef>
                <a:spcPts val="500"/>
              </a:spcBef>
              <a:buClr>
                <a:srgbClr val="EDEDED"/>
              </a:buClr>
              <a:buSzPts val="2000"/>
              <a:buFont typeface="Arial"/>
              <a:buNone/>
              <a:defRPr sz="2000" b="1" i="0" u="none" strike="noStrike" cap="none">
                <a:solidFill>
                  <a:srgbClr val="EDEDED"/>
                </a:solidFill>
                <a:latin typeface="Corbel"/>
                <a:ea typeface="Corbel"/>
                <a:cs typeface="Corbel"/>
                <a:sym typeface="Corbel"/>
              </a:defRPr>
            </a:lvl2pPr>
            <a:lvl3pPr marL="914400" marR="0" lvl="2" indent="0" algn="l" rtl="0">
              <a:lnSpc>
                <a:spcPct val="90000"/>
              </a:lnSpc>
              <a:spcBef>
                <a:spcPts val="500"/>
              </a:spcBef>
              <a:buClr>
                <a:srgbClr val="EDEDED"/>
              </a:buClr>
              <a:buSzPts val="1800"/>
              <a:buFont typeface="Arial"/>
              <a:buNone/>
              <a:defRPr sz="1800" b="1" i="0" u="none" strike="noStrike" cap="none">
                <a:solidFill>
                  <a:srgbClr val="EDEDED"/>
                </a:solidFill>
                <a:latin typeface="Corbel"/>
                <a:ea typeface="Corbel"/>
                <a:cs typeface="Corbel"/>
                <a:sym typeface="Corbel"/>
              </a:defRPr>
            </a:lvl3pPr>
            <a:lvl4pPr marL="1371600" marR="0" lvl="3" indent="0" algn="l" rtl="0">
              <a:lnSpc>
                <a:spcPct val="90000"/>
              </a:lnSpc>
              <a:spcBef>
                <a:spcPts val="500"/>
              </a:spcBef>
              <a:buClr>
                <a:srgbClr val="EDEDED"/>
              </a:buClr>
              <a:buSzPts val="1600"/>
              <a:buFont typeface="Arial"/>
              <a:buNone/>
              <a:defRPr sz="1600" b="1" i="0" u="none" strike="noStrike" cap="none">
                <a:solidFill>
                  <a:srgbClr val="EDEDED"/>
                </a:solidFill>
                <a:latin typeface="Corbel"/>
                <a:ea typeface="Corbel"/>
                <a:cs typeface="Corbel"/>
                <a:sym typeface="Corbel"/>
              </a:defRPr>
            </a:lvl4pPr>
            <a:lvl5pPr marL="1828800" marR="0" lvl="4" indent="0" algn="l" rtl="0">
              <a:lnSpc>
                <a:spcPct val="90000"/>
              </a:lnSpc>
              <a:spcBef>
                <a:spcPts val="500"/>
              </a:spcBef>
              <a:buClr>
                <a:srgbClr val="EDEDED"/>
              </a:buClr>
              <a:buSzPts val="1600"/>
              <a:buFont typeface="Arial"/>
              <a:buNone/>
              <a:defRPr sz="1600" b="1" i="0" u="none" strike="noStrike" cap="none">
                <a:solidFill>
                  <a:srgbClr val="EDEDED"/>
                </a:solidFill>
                <a:latin typeface="Corbel"/>
                <a:ea typeface="Corbel"/>
                <a:cs typeface="Corbel"/>
                <a:sym typeface="Corbel"/>
              </a:defRPr>
            </a:lvl5pPr>
            <a:lvl6pPr marL="2286000" marR="0" lvl="5" indent="0" algn="l" rtl="0">
              <a:lnSpc>
                <a:spcPct val="90000"/>
              </a:lnSpc>
              <a:spcBef>
                <a:spcPts val="500"/>
              </a:spcBef>
              <a:buClr>
                <a:schemeClr val="lt1"/>
              </a:buClr>
              <a:buSzPts val="1600"/>
              <a:buFont typeface="Arial"/>
              <a:buNone/>
              <a:defRPr sz="1600" b="1" i="0" u="none" strike="noStrike" cap="none">
                <a:solidFill>
                  <a:schemeClr val="lt1"/>
                </a:solidFill>
                <a:latin typeface="Corbel"/>
                <a:ea typeface="Corbel"/>
                <a:cs typeface="Corbel"/>
                <a:sym typeface="Corbel"/>
              </a:defRPr>
            </a:lvl6pPr>
            <a:lvl7pPr marL="2743200" marR="0" lvl="6" indent="0" algn="l" rtl="0">
              <a:lnSpc>
                <a:spcPct val="90000"/>
              </a:lnSpc>
              <a:spcBef>
                <a:spcPts val="500"/>
              </a:spcBef>
              <a:buClr>
                <a:schemeClr val="lt1"/>
              </a:buClr>
              <a:buSzPts val="1600"/>
              <a:buFont typeface="Arial"/>
              <a:buNone/>
              <a:defRPr sz="1600" b="1" i="0" u="none" strike="noStrike" cap="none">
                <a:solidFill>
                  <a:schemeClr val="lt1"/>
                </a:solidFill>
                <a:latin typeface="Corbel"/>
                <a:ea typeface="Corbel"/>
                <a:cs typeface="Corbel"/>
                <a:sym typeface="Corbel"/>
              </a:defRPr>
            </a:lvl7pPr>
            <a:lvl8pPr marL="3200400" marR="0" lvl="7" indent="0" algn="l" rtl="0">
              <a:lnSpc>
                <a:spcPct val="90000"/>
              </a:lnSpc>
              <a:spcBef>
                <a:spcPts val="500"/>
              </a:spcBef>
              <a:buClr>
                <a:schemeClr val="lt1"/>
              </a:buClr>
              <a:buSzPts val="1600"/>
              <a:buFont typeface="Arial"/>
              <a:buNone/>
              <a:defRPr sz="1600" b="1" i="0" u="none" strike="noStrike" cap="none">
                <a:solidFill>
                  <a:schemeClr val="lt1"/>
                </a:solidFill>
                <a:latin typeface="Corbel"/>
                <a:ea typeface="Corbel"/>
                <a:cs typeface="Corbel"/>
                <a:sym typeface="Corbel"/>
              </a:defRPr>
            </a:lvl8pPr>
            <a:lvl9pPr marL="3657600" marR="0" lvl="8" indent="0" algn="l" rtl="0">
              <a:lnSpc>
                <a:spcPct val="90000"/>
              </a:lnSpc>
              <a:spcBef>
                <a:spcPts val="500"/>
              </a:spcBef>
              <a:buClr>
                <a:schemeClr val="lt1"/>
              </a:buClr>
              <a:buSzPts val="1600"/>
              <a:buFont typeface="Arial"/>
              <a:buNone/>
              <a:defRPr sz="1600" b="1" i="0" u="none" strike="noStrike" cap="none">
                <a:solidFill>
                  <a:schemeClr val="lt1"/>
                </a:solidFill>
                <a:latin typeface="Corbel"/>
                <a:ea typeface="Corbel"/>
                <a:cs typeface="Corbel"/>
                <a:sym typeface="Corbel"/>
              </a:defRPr>
            </a:lvl9pPr>
          </a:lstStyle>
          <a:p>
            <a:endParaRPr/>
          </a:p>
        </p:txBody>
      </p:sp>
      <p:sp>
        <p:nvSpPr>
          <p:cNvPr id="120" name="Shape 120"/>
          <p:cNvSpPr>
            <a:spLocks noGrp="1"/>
          </p:cNvSpPr>
          <p:nvPr>
            <p:ph type="pic" idx="8"/>
          </p:nvPr>
        </p:nvSpPr>
        <p:spPr>
          <a:xfrm>
            <a:off x="7804321" y="2256354"/>
            <a:ext cx="2932113" cy="1524000"/>
          </a:xfrm>
          <a:prstGeom prst="roundRect">
            <a:avLst>
              <a:gd name="adj" fmla="val 1858"/>
            </a:avLst>
          </a:prstGeom>
          <a:noFill/>
          <a:ln>
            <a:noFill/>
          </a:ln>
          <a:effectLst>
            <a:outerShdw blurRad="50800" dist="50800" dir="5400000" algn="tl" rotWithShape="0">
              <a:srgbClr val="000000">
                <a:alpha val="42745"/>
              </a:srgbClr>
            </a:outerShdw>
          </a:effectLst>
        </p:spPr>
        <p:txBody>
          <a:bodyPr wrap="square" lIns="91425" tIns="91425" rIns="91425" bIns="91425" anchor="t" anchorCtr="0"/>
          <a:lstStyle>
            <a:lvl1pPr marL="0" marR="0" lvl="0" indent="0" algn="ctr" rtl="0">
              <a:lnSpc>
                <a:spcPct val="90000"/>
              </a:lnSpc>
              <a:spcBef>
                <a:spcPts val="1000"/>
              </a:spcBef>
              <a:buClr>
                <a:srgbClr val="EDEDED"/>
              </a:buClr>
              <a:buSzPts val="1600"/>
              <a:buFont typeface="Arial"/>
              <a:buNone/>
              <a:defRPr sz="1600" b="0" i="0" u="none" strike="noStrike" cap="none">
                <a:solidFill>
                  <a:srgbClr val="EDEDED"/>
                </a:solidFill>
                <a:latin typeface="Corbel"/>
                <a:ea typeface="Corbel"/>
                <a:cs typeface="Corbel"/>
                <a:sym typeface="Corbel"/>
              </a:defRPr>
            </a:lvl1pPr>
            <a:lvl2pPr marL="457200" marR="0" lvl="1" indent="0" algn="l" rtl="0">
              <a:lnSpc>
                <a:spcPct val="90000"/>
              </a:lnSpc>
              <a:spcBef>
                <a:spcPts val="500"/>
              </a:spcBef>
              <a:buClr>
                <a:srgbClr val="EDEDED"/>
              </a:buClr>
              <a:buSzPts val="1600"/>
              <a:buFont typeface="Arial"/>
              <a:buNone/>
              <a:defRPr sz="1600" b="0" i="0" u="none" strike="noStrike" cap="none">
                <a:solidFill>
                  <a:srgbClr val="EDEDED"/>
                </a:solidFill>
                <a:latin typeface="Corbel"/>
                <a:ea typeface="Corbel"/>
                <a:cs typeface="Corbel"/>
                <a:sym typeface="Corbel"/>
              </a:defRPr>
            </a:lvl2pPr>
            <a:lvl3pPr marL="914400" marR="0" lvl="2" indent="0" algn="l" rtl="0">
              <a:lnSpc>
                <a:spcPct val="90000"/>
              </a:lnSpc>
              <a:spcBef>
                <a:spcPts val="500"/>
              </a:spcBef>
              <a:buClr>
                <a:srgbClr val="EDEDED"/>
              </a:buClr>
              <a:buSzPts val="1600"/>
              <a:buFont typeface="Arial"/>
              <a:buNone/>
              <a:defRPr sz="1600" b="0" i="0" u="none" strike="noStrike" cap="none">
                <a:solidFill>
                  <a:srgbClr val="EDEDED"/>
                </a:solidFill>
                <a:latin typeface="Corbel"/>
                <a:ea typeface="Corbel"/>
                <a:cs typeface="Corbel"/>
                <a:sym typeface="Corbel"/>
              </a:defRPr>
            </a:lvl3pPr>
            <a:lvl4pPr marL="1371600" marR="0" lvl="3" indent="0" algn="l" rtl="0">
              <a:lnSpc>
                <a:spcPct val="90000"/>
              </a:lnSpc>
              <a:spcBef>
                <a:spcPts val="500"/>
              </a:spcBef>
              <a:buClr>
                <a:srgbClr val="EDEDED"/>
              </a:buClr>
              <a:buSzPts val="1600"/>
              <a:buFont typeface="Arial"/>
              <a:buNone/>
              <a:defRPr sz="1600" b="0" i="0" u="none" strike="noStrike" cap="none">
                <a:solidFill>
                  <a:srgbClr val="EDEDED"/>
                </a:solidFill>
                <a:latin typeface="Corbel"/>
                <a:ea typeface="Corbel"/>
                <a:cs typeface="Corbel"/>
                <a:sym typeface="Corbel"/>
              </a:defRPr>
            </a:lvl4pPr>
            <a:lvl5pPr marL="1828800" marR="0" lvl="4" indent="0" algn="l" rtl="0">
              <a:lnSpc>
                <a:spcPct val="90000"/>
              </a:lnSpc>
              <a:spcBef>
                <a:spcPts val="500"/>
              </a:spcBef>
              <a:buClr>
                <a:srgbClr val="EDEDED"/>
              </a:buClr>
              <a:buSzPts val="1600"/>
              <a:buFont typeface="Arial"/>
              <a:buNone/>
              <a:defRPr sz="1600" b="0" i="0" u="none" strike="noStrike" cap="none">
                <a:solidFill>
                  <a:srgbClr val="EDEDED"/>
                </a:solidFill>
                <a:latin typeface="Corbel"/>
                <a:ea typeface="Corbel"/>
                <a:cs typeface="Corbel"/>
                <a:sym typeface="Corbel"/>
              </a:defRPr>
            </a:lvl5pPr>
            <a:lvl6pPr marL="2286000" marR="0" lvl="5" indent="0" algn="l" rtl="0">
              <a:lnSpc>
                <a:spcPct val="90000"/>
              </a:lnSpc>
              <a:spcBef>
                <a:spcPts val="500"/>
              </a:spcBef>
              <a:buClr>
                <a:schemeClr val="lt1"/>
              </a:buClr>
              <a:buSzPts val="1600"/>
              <a:buFont typeface="Arial"/>
              <a:buNone/>
              <a:defRPr sz="1600" b="0" i="0" u="none" strike="noStrike" cap="none">
                <a:solidFill>
                  <a:schemeClr val="lt1"/>
                </a:solidFill>
                <a:latin typeface="Corbel"/>
                <a:ea typeface="Corbel"/>
                <a:cs typeface="Corbel"/>
                <a:sym typeface="Corbel"/>
              </a:defRPr>
            </a:lvl6pPr>
            <a:lvl7pPr marL="2743200" marR="0" lvl="6" indent="0" algn="l" rtl="0">
              <a:lnSpc>
                <a:spcPct val="90000"/>
              </a:lnSpc>
              <a:spcBef>
                <a:spcPts val="500"/>
              </a:spcBef>
              <a:buClr>
                <a:schemeClr val="lt1"/>
              </a:buClr>
              <a:buSzPts val="1600"/>
              <a:buFont typeface="Arial"/>
              <a:buNone/>
              <a:defRPr sz="1600" b="0" i="0" u="none" strike="noStrike" cap="none">
                <a:solidFill>
                  <a:schemeClr val="lt1"/>
                </a:solidFill>
                <a:latin typeface="Corbel"/>
                <a:ea typeface="Corbel"/>
                <a:cs typeface="Corbel"/>
                <a:sym typeface="Corbel"/>
              </a:defRPr>
            </a:lvl7pPr>
            <a:lvl8pPr marL="3200400" marR="0" lvl="7" indent="0" algn="l" rtl="0">
              <a:lnSpc>
                <a:spcPct val="90000"/>
              </a:lnSpc>
              <a:spcBef>
                <a:spcPts val="500"/>
              </a:spcBef>
              <a:buClr>
                <a:schemeClr val="lt1"/>
              </a:buClr>
              <a:buSzPts val="1600"/>
              <a:buFont typeface="Arial"/>
              <a:buNone/>
              <a:defRPr sz="1600" b="0" i="0" u="none" strike="noStrike" cap="none">
                <a:solidFill>
                  <a:schemeClr val="lt1"/>
                </a:solidFill>
                <a:latin typeface="Corbel"/>
                <a:ea typeface="Corbel"/>
                <a:cs typeface="Corbel"/>
                <a:sym typeface="Corbel"/>
              </a:defRPr>
            </a:lvl8pPr>
            <a:lvl9pPr marL="3657600" marR="0" lvl="8" indent="0" algn="l" rtl="0">
              <a:lnSpc>
                <a:spcPct val="90000"/>
              </a:lnSpc>
              <a:spcBef>
                <a:spcPts val="500"/>
              </a:spcBef>
              <a:buClr>
                <a:schemeClr val="lt1"/>
              </a:buClr>
              <a:buSzPts val="1600"/>
              <a:buFont typeface="Arial"/>
              <a:buNone/>
              <a:defRPr sz="1600" b="0" i="0" u="none" strike="noStrike" cap="none">
                <a:solidFill>
                  <a:schemeClr val="lt1"/>
                </a:solidFill>
                <a:latin typeface="Corbel"/>
                <a:ea typeface="Corbel"/>
                <a:cs typeface="Corbel"/>
                <a:sym typeface="Corbel"/>
              </a:defRPr>
            </a:lvl9pPr>
          </a:lstStyle>
          <a:p>
            <a:endParaRPr/>
          </a:p>
        </p:txBody>
      </p:sp>
      <p:sp>
        <p:nvSpPr>
          <p:cNvPr id="121" name="Shape 121"/>
          <p:cNvSpPr txBox="1">
            <a:spLocks noGrp="1"/>
          </p:cNvSpPr>
          <p:nvPr>
            <p:ph type="body" idx="9"/>
          </p:nvPr>
        </p:nvSpPr>
        <p:spPr>
          <a:xfrm>
            <a:off x="7804197" y="4873762"/>
            <a:ext cx="2935997" cy="659189"/>
          </a:xfrm>
          <a:prstGeom prst="rect">
            <a:avLst/>
          </a:prstGeom>
          <a:noFill/>
          <a:ln>
            <a:noFill/>
          </a:ln>
        </p:spPr>
        <p:txBody>
          <a:bodyPr wrap="square" lIns="91425" tIns="91425" rIns="91425" bIns="91425" anchor="t" anchorCtr="0"/>
          <a:lstStyle>
            <a:lvl1pPr marL="0" marR="0" lvl="0" indent="0" algn="l" rtl="0">
              <a:lnSpc>
                <a:spcPct val="90000"/>
              </a:lnSpc>
              <a:spcBef>
                <a:spcPts val="1000"/>
              </a:spcBef>
              <a:buClr>
                <a:srgbClr val="EDEDED"/>
              </a:buClr>
              <a:buSzPts val="1400"/>
              <a:buFont typeface="Arial"/>
              <a:buNone/>
              <a:defRPr sz="1400" b="0" i="0" u="none" strike="noStrike" cap="none">
                <a:solidFill>
                  <a:srgbClr val="EDEDED"/>
                </a:solidFill>
                <a:latin typeface="Corbel"/>
                <a:ea typeface="Corbel"/>
                <a:cs typeface="Corbel"/>
                <a:sym typeface="Corbel"/>
              </a:defRPr>
            </a:lvl1pPr>
            <a:lvl2pPr marL="457200" marR="0" lvl="1" indent="0" algn="l" rtl="0">
              <a:lnSpc>
                <a:spcPct val="90000"/>
              </a:lnSpc>
              <a:spcBef>
                <a:spcPts val="500"/>
              </a:spcBef>
              <a:buClr>
                <a:srgbClr val="EDEDED"/>
              </a:buClr>
              <a:buSzPts val="1200"/>
              <a:buFont typeface="Arial"/>
              <a:buNone/>
              <a:defRPr sz="1200" b="0" i="0" u="none" strike="noStrike" cap="none">
                <a:solidFill>
                  <a:srgbClr val="EDEDED"/>
                </a:solidFill>
                <a:latin typeface="Corbel"/>
                <a:ea typeface="Corbel"/>
                <a:cs typeface="Corbel"/>
                <a:sym typeface="Corbel"/>
              </a:defRPr>
            </a:lvl2pPr>
            <a:lvl3pPr marL="914400" marR="0" lvl="2" indent="0" algn="l" rtl="0">
              <a:lnSpc>
                <a:spcPct val="90000"/>
              </a:lnSpc>
              <a:spcBef>
                <a:spcPts val="500"/>
              </a:spcBef>
              <a:buClr>
                <a:srgbClr val="EDEDED"/>
              </a:buClr>
              <a:buSzPts val="1000"/>
              <a:buFont typeface="Arial"/>
              <a:buNone/>
              <a:defRPr sz="1000" b="0" i="0" u="none" strike="noStrike" cap="none">
                <a:solidFill>
                  <a:srgbClr val="EDEDED"/>
                </a:solidFill>
                <a:latin typeface="Corbel"/>
                <a:ea typeface="Corbel"/>
                <a:cs typeface="Corbel"/>
                <a:sym typeface="Corbel"/>
              </a:defRPr>
            </a:lvl3pPr>
            <a:lvl4pPr marL="1371600" marR="0" lvl="3" indent="0" algn="l" rtl="0">
              <a:lnSpc>
                <a:spcPct val="90000"/>
              </a:lnSpc>
              <a:spcBef>
                <a:spcPts val="500"/>
              </a:spcBef>
              <a:buClr>
                <a:srgbClr val="EDEDED"/>
              </a:buClr>
              <a:buSzPts val="900"/>
              <a:buFont typeface="Arial"/>
              <a:buNone/>
              <a:defRPr sz="900" b="0" i="0" u="none" strike="noStrike" cap="none">
                <a:solidFill>
                  <a:srgbClr val="EDEDED"/>
                </a:solidFill>
                <a:latin typeface="Corbel"/>
                <a:ea typeface="Corbel"/>
                <a:cs typeface="Corbel"/>
                <a:sym typeface="Corbel"/>
              </a:defRPr>
            </a:lvl4pPr>
            <a:lvl5pPr marL="1828800" marR="0" lvl="4" indent="0" algn="l" rtl="0">
              <a:lnSpc>
                <a:spcPct val="90000"/>
              </a:lnSpc>
              <a:spcBef>
                <a:spcPts val="500"/>
              </a:spcBef>
              <a:buClr>
                <a:srgbClr val="EDEDED"/>
              </a:buClr>
              <a:buSzPts val="900"/>
              <a:buFont typeface="Arial"/>
              <a:buNone/>
              <a:defRPr sz="900" b="0" i="0" u="none" strike="noStrike" cap="none">
                <a:solidFill>
                  <a:srgbClr val="EDEDED"/>
                </a:solidFill>
                <a:latin typeface="Corbel"/>
                <a:ea typeface="Corbel"/>
                <a:cs typeface="Corbel"/>
                <a:sym typeface="Corbel"/>
              </a:defRPr>
            </a:lvl5pPr>
            <a:lvl6pPr marL="2286000" marR="0" lvl="5" indent="0" algn="l" rtl="0">
              <a:lnSpc>
                <a:spcPct val="90000"/>
              </a:lnSpc>
              <a:spcBef>
                <a:spcPts val="500"/>
              </a:spcBef>
              <a:buClr>
                <a:schemeClr val="lt1"/>
              </a:buClr>
              <a:buSzPts val="900"/>
              <a:buFont typeface="Arial"/>
              <a:buNone/>
              <a:defRPr sz="900" b="0" i="0" u="none" strike="noStrike" cap="none">
                <a:solidFill>
                  <a:schemeClr val="lt1"/>
                </a:solidFill>
                <a:latin typeface="Corbel"/>
                <a:ea typeface="Corbel"/>
                <a:cs typeface="Corbel"/>
                <a:sym typeface="Corbel"/>
              </a:defRPr>
            </a:lvl6pPr>
            <a:lvl7pPr marL="2743200" marR="0" lvl="6" indent="0" algn="l" rtl="0">
              <a:lnSpc>
                <a:spcPct val="90000"/>
              </a:lnSpc>
              <a:spcBef>
                <a:spcPts val="500"/>
              </a:spcBef>
              <a:buClr>
                <a:schemeClr val="lt1"/>
              </a:buClr>
              <a:buSzPts val="900"/>
              <a:buFont typeface="Arial"/>
              <a:buNone/>
              <a:defRPr sz="900" b="0" i="0" u="none" strike="noStrike" cap="none">
                <a:solidFill>
                  <a:schemeClr val="lt1"/>
                </a:solidFill>
                <a:latin typeface="Corbel"/>
                <a:ea typeface="Corbel"/>
                <a:cs typeface="Corbel"/>
                <a:sym typeface="Corbel"/>
              </a:defRPr>
            </a:lvl7pPr>
            <a:lvl8pPr marL="3200400" marR="0" lvl="7" indent="0" algn="l" rtl="0">
              <a:lnSpc>
                <a:spcPct val="90000"/>
              </a:lnSpc>
              <a:spcBef>
                <a:spcPts val="500"/>
              </a:spcBef>
              <a:buClr>
                <a:schemeClr val="lt1"/>
              </a:buClr>
              <a:buSzPts val="900"/>
              <a:buFont typeface="Arial"/>
              <a:buNone/>
              <a:defRPr sz="900" b="0" i="0" u="none" strike="noStrike" cap="none">
                <a:solidFill>
                  <a:schemeClr val="lt1"/>
                </a:solidFill>
                <a:latin typeface="Corbel"/>
                <a:ea typeface="Corbel"/>
                <a:cs typeface="Corbel"/>
                <a:sym typeface="Corbel"/>
              </a:defRPr>
            </a:lvl8pPr>
            <a:lvl9pPr marL="3657600" marR="0" lvl="8" indent="0" algn="l" rtl="0">
              <a:lnSpc>
                <a:spcPct val="90000"/>
              </a:lnSpc>
              <a:spcBef>
                <a:spcPts val="500"/>
              </a:spcBef>
              <a:buClr>
                <a:schemeClr val="lt1"/>
              </a:buClr>
              <a:buSzPts val="900"/>
              <a:buFont typeface="Arial"/>
              <a:buNone/>
              <a:defRPr sz="900" b="0" i="0" u="none" strike="noStrike" cap="none">
                <a:solidFill>
                  <a:schemeClr val="lt1"/>
                </a:solidFill>
                <a:latin typeface="Corbel"/>
                <a:ea typeface="Corbel"/>
                <a:cs typeface="Corbel"/>
                <a:sym typeface="Corbel"/>
              </a:defRPr>
            </a:lvl9pPr>
          </a:lstStyle>
          <a:p>
            <a:endParaRPr/>
          </a:p>
        </p:txBody>
      </p:sp>
      <p:sp>
        <p:nvSpPr>
          <p:cNvPr id="122" name="Shape 122"/>
          <p:cNvSpPr txBox="1">
            <a:spLocks noGrp="1"/>
          </p:cNvSpPr>
          <p:nvPr>
            <p:ph type="dt" idx="10"/>
          </p:nvPr>
        </p:nvSpPr>
        <p:spPr>
          <a:xfrm>
            <a:off x="838200" y="6356350"/>
            <a:ext cx="2743200" cy="365125"/>
          </a:xfrm>
          <a:prstGeom prst="rect">
            <a:avLst/>
          </a:prstGeom>
          <a:noFill/>
          <a:ln>
            <a:noFill/>
          </a:ln>
        </p:spPr>
        <p:txBody>
          <a:bodyPr wrap="square" lIns="91425" tIns="91425" rIns="91425" bIns="91425" anchor="ctr" anchorCtr="0"/>
          <a:lstStyle>
            <a:lvl1pPr marL="0" marR="0" lvl="0" indent="0" algn="l" rtl="0">
              <a:spcBef>
                <a:spcPts val="0"/>
              </a:spcBef>
              <a:buSzPts val="1400"/>
              <a:buNone/>
              <a:defRPr sz="1200" b="0" i="0" u="none" strike="noStrike" cap="none">
                <a:solidFill>
                  <a:srgbClr val="EDEDED"/>
                </a:solidFill>
                <a:latin typeface="Corbel"/>
                <a:ea typeface="Corbel"/>
                <a:cs typeface="Corbel"/>
                <a:sym typeface="Corbel"/>
              </a:defRPr>
            </a:lvl1pPr>
            <a:lvl2pPr marL="457200" marR="0" lvl="1" indent="0" algn="l" rtl="0">
              <a:spcBef>
                <a:spcPts val="0"/>
              </a:spcBef>
              <a:buSzPts val="1400"/>
              <a:buNone/>
              <a:defRPr sz="1800" b="0" i="0" u="none" strike="noStrike" cap="none">
                <a:solidFill>
                  <a:schemeClr val="lt1"/>
                </a:solidFill>
                <a:latin typeface="Corbel"/>
                <a:ea typeface="Corbel"/>
                <a:cs typeface="Corbel"/>
                <a:sym typeface="Corbel"/>
              </a:defRPr>
            </a:lvl2pPr>
            <a:lvl3pPr marL="914400" marR="0" lvl="2" indent="0" algn="l" rtl="0">
              <a:spcBef>
                <a:spcPts val="0"/>
              </a:spcBef>
              <a:buSzPts val="1400"/>
              <a:buNone/>
              <a:defRPr sz="1800" b="0" i="0" u="none" strike="noStrike" cap="none">
                <a:solidFill>
                  <a:schemeClr val="lt1"/>
                </a:solidFill>
                <a:latin typeface="Corbel"/>
                <a:ea typeface="Corbel"/>
                <a:cs typeface="Corbel"/>
                <a:sym typeface="Corbel"/>
              </a:defRPr>
            </a:lvl3pPr>
            <a:lvl4pPr marL="1371600" marR="0" lvl="3" indent="0" algn="l" rtl="0">
              <a:spcBef>
                <a:spcPts val="0"/>
              </a:spcBef>
              <a:buSzPts val="1400"/>
              <a:buNone/>
              <a:defRPr sz="1800" b="0" i="0" u="none" strike="noStrike" cap="none">
                <a:solidFill>
                  <a:schemeClr val="lt1"/>
                </a:solidFill>
                <a:latin typeface="Corbel"/>
                <a:ea typeface="Corbel"/>
                <a:cs typeface="Corbel"/>
                <a:sym typeface="Corbel"/>
              </a:defRPr>
            </a:lvl4pPr>
            <a:lvl5pPr marL="1828800" marR="0" lvl="4" indent="0" algn="l" rtl="0">
              <a:spcBef>
                <a:spcPts val="0"/>
              </a:spcBef>
              <a:buSzPts val="1400"/>
              <a:buNone/>
              <a:defRPr sz="1800" b="0" i="0" u="none" strike="noStrike" cap="none">
                <a:solidFill>
                  <a:schemeClr val="lt1"/>
                </a:solidFill>
                <a:latin typeface="Corbel"/>
                <a:ea typeface="Corbel"/>
                <a:cs typeface="Corbel"/>
                <a:sym typeface="Corbel"/>
              </a:defRPr>
            </a:lvl5pPr>
            <a:lvl6pPr marL="2286000" marR="0" lvl="5" indent="0" algn="l" rtl="0">
              <a:spcBef>
                <a:spcPts val="0"/>
              </a:spcBef>
              <a:buSzPts val="1400"/>
              <a:buNone/>
              <a:defRPr sz="1800" b="0" i="0" u="none" strike="noStrike" cap="none">
                <a:solidFill>
                  <a:schemeClr val="lt1"/>
                </a:solidFill>
                <a:latin typeface="Corbel"/>
                <a:ea typeface="Corbel"/>
                <a:cs typeface="Corbel"/>
                <a:sym typeface="Corbel"/>
              </a:defRPr>
            </a:lvl6pPr>
            <a:lvl7pPr marL="2743200" marR="0" lvl="6" indent="0" algn="l" rtl="0">
              <a:spcBef>
                <a:spcPts val="0"/>
              </a:spcBef>
              <a:buSzPts val="1400"/>
              <a:buNone/>
              <a:defRPr sz="1800" b="0" i="0" u="none" strike="noStrike" cap="none">
                <a:solidFill>
                  <a:schemeClr val="lt1"/>
                </a:solidFill>
                <a:latin typeface="Corbel"/>
                <a:ea typeface="Corbel"/>
                <a:cs typeface="Corbel"/>
                <a:sym typeface="Corbel"/>
              </a:defRPr>
            </a:lvl7pPr>
            <a:lvl8pPr marL="3200400" marR="0" lvl="7" indent="0" algn="l" rtl="0">
              <a:spcBef>
                <a:spcPts val="0"/>
              </a:spcBef>
              <a:buSzPts val="1400"/>
              <a:buNone/>
              <a:defRPr sz="1800" b="0" i="0" u="none" strike="noStrike" cap="none">
                <a:solidFill>
                  <a:schemeClr val="lt1"/>
                </a:solidFill>
                <a:latin typeface="Corbel"/>
                <a:ea typeface="Corbel"/>
                <a:cs typeface="Corbel"/>
                <a:sym typeface="Corbel"/>
              </a:defRPr>
            </a:lvl8pPr>
            <a:lvl9pPr marL="3657600" marR="0" lvl="8" indent="0" algn="l" rtl="0">
              <a:spcBef>
                <a:spcPts val="0"/>
              </a:spcBef>
              <a:buSzPts val="1400"/>
              <a:buNone/>
              <a:defRPr sz="1800" b="0" i="0" u="none" strike="noStrike" cap="none">
                <a:solidFill>
                  <a:schemeClr val="lt1"/>
                </a:solidFill>
                <a:latin typeface="Corbel"/>
                <a:ea typeface="Corbel"/>
                <a:cs typeface="Corbel"/>
                <a:sym typeface="Corbel"/>
              </a:defRPr>
            </a:lvl9pPr>
          </a:lstStyle>
          <a:p>
            <a:endParaRPr/>
          </a:p>
        </p:txBody>
      </p:sp>
      <p:sp>
        <p:nvSpPr>
          <p:cNvPr id="123" name="Shape 123"/>
          <p:cNvSpPr txBox="1">
            <a:spLocks noGrp="1"/>
          </p:cNvSpPr>
          <p:nvPr>
            <p:ph type="ftr" idx="11"/>
          </p:nvPr>
        </p:nvSpPr>
        <p:spPr>
          <a:xfrm>
            <a:off x="4038600" y="6356350"/>
            <a:ext cx="4114800" cy="365125"/>
          </a:xfrm>
          <a:prstGeom prst="rect">
            <a:avLst/>
          </a:prstGeom>
          <a:noFill/>
          <a:ln>
            <a:noFill/>
          </a:ln>
        </p:spPr>
        <p:txBody>
          <a:bodyPr wrap="square" lIns="91425" tIns="91425" rIns="91425" bIns="91425" anchor="ctr" anchorCtr="0"/>
          <a:lstStyle>
            <a:lvl1pPr marL="0" marR="0" lvl="0" indent="0" algn="ctr" rtl="0">
              <a:spcBef>
                <a:spcPts val="0"/>
              </a:spcBef>
              <a:buSzPts val="1400"/>
              <a:buNone/>
              <a:defRPr sz="1200" b="0" i="0" u="none" strike="noStrike" cap="none">
                <a:solidFill>
                  <a:srgbClr val="EDEDED"/>
                </a:solidFill>
                <a:latin typeface="Corbel"/>
                <a:ea typeface="Corbel"/>
                <a:cs typeface="Corbel"/>
                <a:sym typeface="Corbel"/>
              </a:defRPr>
            </a:lvl1pPr>
            <a:lvl2pPr marL="457200" marR="0" lvl="1" indent="0" algn="l" rtl="0">
              <a:spcBef>
                <a:spcPts val="0"/>
              </a:spcBef>
              <a:buSzPts val="1400"/>
              <a:buNone/>
              <a:defRPr sz="1800" b="0" i="0" u="none" strike="noStrike" cap="none">
                <a:solidFill>
                  <a:schemeClr val="lt1"/>
                </a:solidFill>
                <a:latin typeface="Corbel"/>
                <a:ea typeface="Corbel"/>
                <a:cs typeface="Corbel"/>
                <a:sym typeface="Corbel"/>
              </a:defRPr>
            </a:lvl2pPr>
            <a:lvl3pPr marL="914400" marR="0" lvl="2" indent="0" algn="l" rtl="0">
              <a:spcBef>
                <a:spcPts val="0"/>
              </a:spcBef>
              <a:buSzPts val="1400"/>
              <a:buNone/>
              <a:defRPr sz="1800" b="0" i="0" u="none" strike="noStrike" cap="none">
                <a:solidFill>
                  <a:schemeClr val="lt1"/>
                </a:solidFill>
                <a:latin typeface="Corbel"/>
                <a:ea typeface="Corbel"/>
                <a:cs typeface="Corbel"/>
                <a:sym typeface="Corbel"/>
              </a:defRPr>
            </a:lvl3pPr>
            <a:lvl4pPr marL="1371600" marR="0" lvl="3" indent="0" algn="l" rtl="0">
              <a:spcBef>
                <a:spcPts val="0"/>
              </a:spcBef>
              <a:buSzPts val="1400"/>
              <a:buNone/>
              <a:defRPr sz="1800" b="0" i="0" u="none" strike="noStrike" cap="none">
                <a:solidFill>
                  <a:schemeClr val="lt1"/>
                </a:solidFill>
                <a:latin typeface="Corbel"/>
                <a:ea typeface="Corbel"/>
                <a:cs typeface="Corbel"/>
                <a:sym typeface="Corbel"/>
              </a:defRPr>
            </a:lvl4pPr>
            <a:lvl5pPr marL="1828800" marR="0" lvl="4" indent="0" algn="l" rtl="0">
              <a:spcBef>
                <a:spcPts val="0"/>
              </a:spcBef>
              <a:buSzPts val="1400"/>
              <a:buNone/>
              <a:defRPr sz="1800" b="0" i="0" u="none" strike="noStrike" cap="none">
                <a:solidFill>
                  <a:schemeClr val="lt1"/>
                </a:solidFill>
                <a:latin typeface="Corbel"/>
                <a:ea typeface="Corbel"/>
                <a:cs typeface="Corbel"/>
                <a:sym typeface="Corbel"/>
              </a:defRPr>
            </a:lvl5pPr>
            <a:lvl6pPr marL="2286000" marR="0" lvl="5" indent="0" algn="l" rtl="0">
              <a:spcBef>
                <a:spcPts val="0"/>
              </a:spcBef>
              <a:buSzPts val="1400"/>
              <a:buNone/>
              <a:defRPr sz="1800" b="0" i="0" u="none" strike="noStrike" cap="none">
                <a:solidFill>
                  <a:schemeClr val="lt1"/>
                </a:solidFill>
                <a:latin typeface="Corbel"/>
                <a:ea typeface="Corbel"/>
                <a:cs typeface="Corbel"/>
                <a:sym typeface="Corbel"/>
              </a:defRPr>
            </a:lvl6pPr>
            <a:lvl7pPr marL="2743200" marR="0" lvl="6" indent="0" algn="l" rtl="0">
              <a:spcBef>
                <a:spcPts val="0"/>
              </a:spcBef>
              <a:buSzPts val="1400"/>
              <a:buNone/>
              <a:defRPr sz="1800" b="0" i="0" u="none" strike="noStrike" cap="none">
                <a:solidFill>
                  <a:schemeClr val="lt1"/>
                </a:solidFill>
                <a:latin typeface="Corbel"/>
                <a:ea typeface="Corbel"/>
                <a:cs typeface="Corbel"/>
                <a:sym typeface="Corbel"/>
              </a:defRPr>
            </a:lvl7pPr>
            <a:lvl8pPr marL="3200400" marR="0" lvl="7" indent="0" algn="l" rtl="0">
              <a:spcBef>
                <a:spcPts val="0"/>
              </a:spcBef>
              <a:buSzPts val="1400"/>
              <a:buNone/>
              <a:defRPr sz="1800" b="0" i="0" u="none" strike="noStrike" cap="none">
                <a:solidFill>
                  <a:schemeClr val="lt1"/>
                </a:solidFill>
                <a:latin typeface="Corbel"/>
                <a:ea typeface="Corbel"/>
                <a:cs typeface="Corbel"/>
                <a:sym typeface="Corbel"/>
              </a:defRPr>
            </a:lvl8pPr>
            <a:lvl9pPr marL="3657600" marR="0" lvl="8" indent="0" algn="l" rtl="0">
              <a:spcBef>
                <a:spcPts val="0"/>
              </a:spcBef>
              <a:buSzPts val="1400"/>
              <a:buNone/>
              <a:defRPr sz="1800" b="0" i="0" u="none" strike="noStrike" cap="none">
                <a:solidFill>
                  <a:schemeClr val="lt1"/>
                </a:solidFill>
                <a:latin typeface="Corbel"/>
                <a:ea typeface="Corbel"/>
                <a:cs typeface="Corbel"/>
                <a:sym typeface="Corbel"/>
              </a:defRPr>
            </a:lvl9pPr>
          </a:lstStyle>
          <a:p>
            <a:endParaRPr/>
          </a:p>
        </p:txBody>
      </p:sp>
      <p:sp>
        <p:nvSpPr>
          <p:cNvPr id="124" name="Shape 124"/>
          <p:cNvSpPr txBox="1">
            <a:spLocks noGrp="1"/>
          </p:cNvSpPr>
          <p:nvPr>
            <p:ph type="sldNum" idx="12"/>
          </p:nvPr>
        </p:nvSpPr>
        <p:spPr>
          <a:xfrm>
            <a:off x="8610600" y="6356350"/>
            <a:ext cx="2743200" cy="365125"/>
          </a:xfrm>
          <a:prstGeom prst="rect">
            <a:avLst/>
          </a:prstGeom>
          <a:noFill/>
          <a:ln>
            <a:noFill/>
          </a:ln>
        </p:spPr>
        <p:txBody>
          <a:bodyPr wrap="square" lIns="91425" tIns="45700" rIns="91425" bIns="45700" anchor="ctr" anchorCtr="0">
            <a:noAutofit/>
          </a:bodyPr>
          <a:lstStyle/>
          <a:p>
            <a:pPr marL="0" marR="0" lvl="0" indent="0" algn="r" rtl="0">
              <a:spcBef>
                <a:spcPts val="0"/>
              </a:spcBef>
              <a:buNone/>
            </a:pPr>
            <a:fld id="{00000000-1234-1234-1234-123412341234}" type="slidenum">
              <a:rPr lang="en-US" sz="1200" b="0" i="0" u="none" strike="noStrike" cap="none">
                <a:solidFill>
                  <a:srgbClr val="EDEDED"/>
                </a:solidFill>
                <a:latin typeface="Corbel"/>
                <a:ea typeface="Corbel"/>
                <a:cs typeface="Corbel"/>
                <a:sym typeface="Corbel"/>
              </a:rPr>
              <a:t>‹#›</a:t>
            </a:fld>
            <a:endParaRPr lang="en-US" sz="1200" b="0" i="0" u="none" strike="noStrike" cap="none">
              <a:solidFill>
                <a:srgbClr val="EDEDED"/>
              </a:solidFill>
              <a:latin typeface="Corbel"/>
              <a:ea typeface="Corbel"/>
              <a:cs typeface="Corbel"/>
              <a:sym typeface="Corbe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125"/>
        <p:cNvGrpSpPr/>
        <p:nvPr/>
      </p:nvGrpSpPr>
      <p:grpSpPr>
        <a:xfrm>
          <a:off x="0" y="0"/>
          <a:ext cx="0" cy="0"/>
          <a:chOff x="0" y="0"/>
          <a:chExt cx="0" cy="0"/>
        </a:xfrm>
      </p:grpSpPr>
      <p:sp>
        <p:nvSpPr>
          <p:cNvPr id="126" name="Shape 126"/>
          <p:cNvSpPr txBox="1">
            <a:spLocks noGrp="1"/>
          </p:cNvSpPr>
          <p:nvPr>
            <p:ph type="title"/>
          </p:nvPr>
        </p:nvSpPr>
        <p:spPr>
          <a:xfrm>
            <a:off x="838200" y="365125"/>
            <a:ext cx="10515600" cy="1325563"/>
          </a:xfrm>
          <a:prstGeom prst="rect">
            <a:avLst/>
          </a:prstGeom>
          <a:noFill/>
          <a:ln>
            <a:noFill/>
          </a:ln>
        </p:spPr>
        <p:txBody>
          <a:bodyPr wrap="square" lIns="91425" tIns="91425" rIns="91425" bIns="91425" anchor="ctr" anchorCtr="0"/>
          <a:lstStyle>
            <a:lvl1pPr marL="0" marR="0" lvl="0" indent="0" algn="l" rtl="0">
              <a:lnSpc>
                <a:spcPct val="90000"/>
              </a:lnSpc>
              <a:spcBef>
                <a:spcPts val="0"/>
              </a:spcBef>
              <a:buClr>
                <a:srgbClr val="EDEDED"/>
              </a:buClr>
              <a:buSzPts val="5400"/>
              <a:buFont typeface="Corbel"/>
              <a:buNone/>
              <a:defRPr sz="5400" b="0" i="0" u="none" strike="noStrike" cap="none">
                <a:solidFill>
                  <a:srgbClr val="EDEDED"/>
                </a:solidFill>
                <a:latin typeface="Corbel"/>
                <a:ea typeface="Corbel"/>
                <a:cs typeface="Corbel"/>
                <a:sym typeface="Corbel"/>
              </a:defRPr>
            </a:lvl1pPr>
            <a:lvl2pPr lvl="1" indent="0">
              <a:spcBef>
                <a:spcPts val="0"/>
              </a:spcBef>
              <a:buSzPts val="1400"/>
              <a:buNone/>
              <a:defRPr sz="1800"/>
            </a:lvl2pPr>
            <a:lvl3pPr lvl="2" indent="0">
              <a:spcBef>
                <a:spcPts val="0"/>
              </a:spcBef>
              <a:buSzPts val="1400"/>
              <a:buNone/>
              <a:defRPr sz="1800"/>
            </a:lvl3pPr>
            <a:lvl4pPr lvl="3" indent="0">
              <a:spcBef>
                <a:spcPts val="0"/>
              </a:spcBef>
              <a:buSzPts val="1400"/>
              <a:buNone/>
              <a:defRPr sz="1800"/>
            </a:lvl4pPr>
            <a:lvl5pPr lvl="4" indent="0">
              <a:spcBef>
                <a:spcPts val="0"/>
              </a:spcBef>
              <a:buSzPts val="1400"/>
              <a:buNone/>
              <a:defRPr sz="1800"/>
            </a:lvl5pPr>
            <a:lvl6pPr lvl="5" indent="0">
              <a:spcBef>
                <a:spcPts val="0"/>
              </a:spcBef>
              <a:buSzPts val="1400"/>
              <a:buNone/>
              <a:defRPr sz="1800"/>
            </a:lvl6pPr>
            <a:lvl7pPr lvl="6" indent="0">
              <a:spcBef>
                <a:spcPts val="0"/>
              </a:spcBef>
              <a:buSzPts val="1400"/>
              <a:buNone/>
              <a:defRPr sz="1800"/>
            </a:lvl7pPr>
            <a:lvl8pPr lvl="7" indent="0">
              <a:spcBef>
                <a:spcPts val="0"/>
              </a:spcBef>
              <a:buSzPts val="1400"/>
              <a:buNone/>
              <a:defRPr sz="1800"/>
            </a:lvl8pPr>
            <a:lvl9pPr lvl="8" indent="0">
              <a:spcBef>
                <a:spcPts val="0"/>
              </a:spcBef>
              <a:buSzPts val="1400"/>
              <a:buNone/>
              <a:defRPr sz="1800"/>
            </a:lvl9pPr>
          </a:lstStyle>
          <a:p>
            <a:endParaRPr/>
          </a:p>
        </p:txBody>
      </p:sp>
      <p:sp>
        <p:nvSpPr>
          <p:cNvPr id="127" name="Shape 127"/>
          <p:cNvSpPr txBox="1">
            <a:spLocks noGrp="1"/>
          </p:cNvSpPr>
          <p:nvPr>
            <p:ph type="body" idx="1"/>
          </p:nvPr>
        </p:nvSpPr>
        <p:spPr>
          <a:xfrm rot="5400000">
            <a:off x="4061231" y="-1115606"/>
            <a:ext cx="4351338" cy="10233800"/>
          </a:xfrm>
          <a:prstGeom prst="rect">
            <a:avLst/>
          </a:prstGeom>
          <a:noFill/>
          <a:ln>
            <a:noFill/>
          </a:ln>
        </p:spPr>
        <p:txBody>
          <a:bodyPr wrap="square" lIns="91425" tIns="91425" rIns="91425" bIns="91425" anchor="t" anchorCtr="0"/>
          <a:lstStyle>
            <a:lvl1pPr marL="228600" marR="0" lvl="0" indent="-50800" algn="l" rtl="0">
              <a:lnSpc>
                <a:spcPct val="90000"/>
              </a:lnSpc>
              <a:spcBef>
                <a:spcPts val="1000"/>
              </a:spcBef>
              <a:buClr>
                <a:srgbClr val="EDEDED"/>
              </a:buClr>
              <a:buSzPts val="2800"/>
              <a:buFont typeface="Arial"/>
              <a:buChar char="•"/>
              <a:defRPr sz="2800" b="0" i="0" u="none" strike="noStrike" cap="none">
                <a:solidFill>
                  <a:srgbClr val="EDEDED"/>
                </a:solidFill>
                <a:latin typeface="Corbel"/>
                <a:ea typeface="Corbel"/>
                <a:cs typeface="Corbel"/>
                <a:sym typeface="Corbel"/>
              </a:defRPr>
            </a:lvl1pPr>
            <a:lvl2pPr marL="685800" marR="0" lvl="1" indent="-76200" algn="l" rtl="0">
              <a:lnSpc>
                <a:spcPct val="90000"/>
              </a:lnSpc>
              <a:spcBef>
                <a:spcPts val="500"/>
              </a:spcBef>
              <a:buClr>
                <a:srgbClr val="EDEDED"/>
              </a:buClr>
              <a:buSzPts val="2400"/>
              <a:buFont typeface="Arial"/>
              <a:buChar char="•"/>
              <a:defRPr sz="2400" b="0" i="0" u="none" strike="noStrike" cap="none">
                <a:solidFill>
                  <a:srgbClr val="EDEDED"/>
                </a:solidFill>
                <a:latin typeface="Corbel"/>
                <a:ea typeface="Corbel"/>
                <a:cs typeface="Corbel"/>
                <a:sym typeface="Corbel"/>
              </a:defRPr>
            </a:lvl2pPr>
            <a:lvl3pPr marL="1143000" marR="0" lvl="2" indent="-101600" algn="l" rtl="0">
              <a:lnSpc>
                <a:spcPct val="90000"/>
              </a:lnSpc>
              <a:spcBef>
                <a:spcPts val="500"/>
              </a:spcBef>
              <a:buClr>
                <a:srgbClr val="EDEDED"/>
              </a:buClr>
              <a:buSzPts val="2000"/>
              <a:buFont typeface="Arial"/>
              <a:buChar char="•"/>
              <a:defRPr sz="2000" b="0" i="0" u="none" strike="noStrike" cap="none">
                <a:solidFill>
                  <a:srgbClr val="EDEDED"/>
                </a:solidFill>
                <a:latin typeface="Corbel"/>
                <a:ea typeface="Corbel"/>
                <a:cs typeface="Corbel"/>
                <a:sym typeface="Corbel"/>
              </a:defRPr>
            </a:lvl3pPr>
            <a:lvl4pPr marL="1600200" marR="0" lvl="3" indent="-114300" algn="l" rtl="0">
              <a:lnSpc>
                <a:spcPct val="90000"/>
              </a:lnSpc>
              <a:spcBef>
                <a:spcPts val="500"/>
              </a:spcBef>
              <a:buClr>
                <a:srgbClr val="EDEDED"/>
              </a:buClr>
              <a:buSzPts val="1800"/>
              <a:buFont typeface="Arial"/>
              <a:buChar char="•"/>
              <a:defRPr sz="1800" b="0" i="0" u="none" strike="noStrike" cap="none">
                <a:solidFill>
                  <a:srgbClr val="EDEDED"/>
                </a:solidFill>
                <a:latin typeface="Corbel"/>
                <a:ea typeface="Corbel"/>
                <a:cs typeface="Corbel"/>
                <a:sym typeface="Corbel"/>
              </a:defRPr>
            </a:lvl4pPr>
            <a:lvl5pPr marL="2057400" marR="0" lvl="4" indent="-114300" algn="l" rtl="0">
              <a:lnSpc>
                <a:spcPct val="90000"/>
              </a:lnSpc>
              <a:spcBef>
                <a:spcPts val="500"/>
              </a:spcBef>
              <a:buClr>
                <a:srgbClr val="EDEDED"/>
              </a:buClr>
              <a:buSzPts val="1800"/>
              <a:buFont typeface="Arial"/>
              <a:buChar char="•"/>
              <a:defRPr sz="1800" b="0" i="0" u="none" strike="noStrike" cap="none">
                <a:solidFill>
                  <a:srgbClr val="EDEDED"/>
                </a:solidFill>
                <a:latin typeface="Corbel"/>
                <a:ea typeface="Corbel"/>
                <a:cs typeface="Corbel"/>
                <a:sym typeface="Corbel"/>
              </a:defRPr>
            </a:lvl5pPr>
            <a:lvl6pPr marL="2514600" marR="0" lvl="5" indent="-114300" algn="l" rtl="0">
              <a:lnSpc>
                <a:spcPct val="90000"/>
              </a:lnSpc>
              <a:spcBef>
                <a:spcPts val="500"/>
              </a:spcBef>
              <a:buClr>
                <a:schemeClr val="lt1"/>
              </a:buClr>
              <a:buSzPts val="1800"/>
              <a:buFont typeface="Arial"/>
              <a:buChar char="•"/>
              <a:defRPr sz="1800" b="0" i="0" u="none" strike="noStrike" cap="none">
                <a:solidFill>
                  <a:schemeClr val="lt1"/>
                </a:solidFill>
                <a:latin typeface="Corbel"/>
                <a:ea typeface="Corbel"/>
                <a:cs typeface="Corbel"/>
                <a:sym typeface="Corbel"/>
              </a:defRPr>
            </a:lvl6pPr>
            <a:lvl7pPr marL="2971800" marR="0" lvl="6" indent="-114300" algn="l" rtl="0">
              <a:lnSpc>
                <a:spcPct val="90000"/>
              </a:lnSpc>
              <a:spcBef>
                <a:spcPts val="500"/>
              </a:spcBef>
              <a:buClr>
                <a:schemeClr val="lt1"/>
              </a:buClr>
              <a:buSzPts val="1800"/>
              <a:buFont typeface="Arial"/>
              <a:buChar char="•"/>
              <a:defRPr sz="1800" b="0" i="0" u="none" strike="noStrike" cap="none">
                <a:solidFill>
                  <a:schemeClr val="lt1"/>
                </a:solidFill>
                <a:latin typeface="Corbel"/>
                <a:ea typeface="Corbel"/>
                <a:cs typeface="Corbel"/>
                <a:sym typeface="Corbel"/>
              </a:defRPr>
            </a:lvl7pPr>
            <a:lvl8pPr marL="3429000" marR="0" lvl="7" indent="-114300" algn="l" rtl="0">
              <a:lnSpc>
                <a:spcPct val="90000"/>
              </a:lnSpc>
              <a:spcBef>
                <a:spcPts val="500"/>
              </a:spcBef>
              <a:buClr>
                <a:schemeClr val="lt1"/>
              </a:buClr>
              <a:buSzPts val="1800"/>
              <a:buFont typeface="Arial"/>
              <a:buChar char="•"/>
              <a:defRPr sz="1800" b="0" i="0" u="none" strike="noStrike" cap="none">
                <a:solidFill>
                  <a:schemeClr val="lt1"/>
                </a:solidFill>
                <a:latin typeface="Corbel"/>
                <a:ea typeface="Corbel"/>
                <a:cs typeface="Corbel"/>
                <a:sym typeface="Corbel"/>
              </a:defRPr>
            </a:lvl8pPr>
            <a:lvl9pPr marL="3886200" marR="0" lvl="8" indent="-114300" algn="l" rtl="0">
              <a:lnSpc>
                <a:spcPct val="90000"/>
              </a:lnSpc>
              <a:spcBef>
                <a:spcPts val="500"/>
              </a:spcBef>
              <a:buClr>
                <a:schemeClr val="lt1"/>
              </a:buClr>
              <a:buSzPts val="1800"/>
              <a:buFont typeface="Arial"/>
              <a:buChar char="•"/>
              <a:defRPr sz="1800" b="0" i="0" u="none" strike="noStrike" cap="none">
                <a:solidFill>
                  <a:schemeClr val="lt1"/>
                </a:solidFill>
                <a:latin typeface="Corbel"/>
                <a:ea typeface="Corbel"/>
                <a:cs typeface="Corbel"/>
                <a:sym typeface="Corbel"/>
              </a:defRPr>
            </a:lvl9pPr>
          </a:lstStyle>
          <a:p>
            <a:endParaRPr/>
          </a:p>
        </p:txBody>
      </p:sp>
      <p:sp>
        <p:nvSpPr>
          <p:cNvPr id="128" name="Shape 128"/>
          <p:cNvSpPr txBox="1">
            <a:spLocks noGrp="1"/>
          </p:cNvSpPr>
          <p:nvPr>
            <p:ph type="dt" idx="10"/>
          </p:nvPr>
        </p:nvSpPr>
        <p:spPr>
          <a:xfrm>
            <a:off x="838200" y="6356350"/>
            <a:ext cx="2743200" cy="365125"/>
          </a:xfrm>
          <a:prstGeom prst="rect">
            <a:avLst/>
          </a:prstGeom>
          <a:noFill/>
          <a:ln>
            <a:noFill/>
          </a:ln>
        </p:spPr>
        <p:txBody>
          <a:bodyPr wrap="square" lIns="91425" tIns="91425" rIns="91425" bIns="91425" anchor="ctr" anchorCtr="0"/>
          <a:lstStyle>
            <a:lvl1pPr marL="0" marR="0" lvl="0" indent="0" algn="l" rtl="0">
              <a:spcBef>
                <a:spcPts val="0"/>
              </a:spcBef>
              <a:buSzPts val="1400"/>
              <a:buNone/>
              <a:defRPr sz="1200" b="0" i="0" u="none" strike="noStrike" cap="none">
                <a:solidFill>
                  <a:srgbClr val="EDEDED"/>
                </a:solidFill>
                <a:latin typeface="Corbel"/>
                <a:ea typeface="Corbel"/>
                <a:cs typeface="Corbel"/>
                <a:sym typeface="Corbel"/>
              </a:defRPr>
            </a:lvl1pPr>
            <a:lvl2pPr marL="457200" marR="0" lvl="1" indent="0" algn="l" rtl="0">
              <a:spcBef>
                <a:spcPts val="0"/>
              </a:spcBef>
              <a:buSzPts val="1400"/>
              <a:buNone/>
              <a:defRPr sz="1800" b="0" i="0" u="none" strike="noStrike" cap="none">
                <a:solidFill>
                  <a:schemeClr val="lt1"/>
                </a:solidFill>
                <a:latin typeface="Corbel"/>
                <a:ea typeface="Corbel"/>
                <a:cs typeface="Corbel"/>
                <a:sym typeface="Corbel"/>
              </a:defRPr>
            </a:lvl2pPr>
            <a:lvl3pPr marL="914400" marR="0" lvl="2" indent="0" algn="l" rtl="0">
              <a:spcBef>
                <a:spcPts val="0"/>
              </a:spcBef>
              <a:buSzPts val="1400"/>
              <a:buNone/>
              <a:defRPr sz="1800" b="0" i="0" u="none" strike="noStrike" cap="none">
                <a:solidFill>
                  <a:schemeClr val="lt1"/>
                </a:solidFill>
                <a:latin typeface="Corbel"/>
                <a:ea typeface="Corbel"/>
                <a:cs typeface="Corbel"/>
                <a:sym typeface="Corbel"/>
              </a:defRPr>
            </a:lvl3pPr>
            <a:lvl4pPr marL="1371600" marR="0" lvl="3" indent="0" algn="l" rtl="0">
              <a:spcBef>
                <a:spcPts val="0"/>
              </a:spcBef>
              <a:buSzPts val="1400"/>
              <a:buNone/>
              <a:defRPr sz="1800" b="0" i="0" u="none" strike="noStrike" cap="none">
                <a:solidFill>
                  <a:schemeClr val="lt1"/>
                </a:solidFill>
                <a:latin typeface="Corbel"/>
                <a:ea typeface="Corbel"/>
                <a:cs typeface="Corbel"/>
                <a:sym typeface="Corbel"/>
              </a:defRPr>
            </a:lvl4pPr>
            <a:lvl5pPr marL="1828800" marR="0" lvl="4" indent="0" algn="l" rtl="0">
              <a:spcBef>
                <a:spcPts val="0"/>
              </a:spcBef>
              <a:buSzPts val="1400"/>
              <a:buNone/>
              <a:defRPr sz="1800" b="0" i="0" u="none" strike="noStrike" cap="none">
                <a:solidFill>
                  <a:schemeClr val="lt1"/>
                </a:solidFill>
                <a:latin typeface="Corbel"/>
                <a:ea typeface="Corbel"/>
                <a:cs typeface="Corbel"/>
                <a:sym typeface="Corbel"/>
              </a:defRPr>
            </a:lvl5pPr>
            <a:lvl6pPr marL="2286000" marR="0" lvl="5" indent="0" algn="l" rtl="0">
              <a:spcBef>
                <a:spcPts val="0"/>
              </a:spcBef>
              <a:buSzPts val="1400"/>
              <a:buNone/>
              <a:defRPr sz="1800" b="0" i="0" u="none" strike="noStrike" cap="none">
                <a:solidFill>
                  <a:schemeClr val="lt1"/>
                </a:solidFill>
                <a:latin typeface="Corbel"/>
                <a:ea typeface="Corbel"/>
                <a:cs typeface="Corbel"/>
                <a:sym typeface="Corbel"/>
              </a:defRPr>
            </a:lvl6pPr>
            <a:lvl7pPr marL="2743200" marR="0" lvl="6" indent="0" algn="l" rtl="0">
              <a:spcBef>
                <a:spcPts val="0"/>
              </a:spcBef>
              <a:buSzPts val="1400"/>
              <a:buNone/>
              <a:defRPr sz="1800" b="0" i="0" u="none" strike="noStrike" cap="none">
                <a:solidFill>
                  <a:schemeClr val="lt1"/>
                </a:solidFill>
                <a:latin typeface="Corbel"/>
                <a:ea typeface="Corbel"/>
                <a:cs typeface="Corbel"/>
                <a:sym typeface="Corbel"/>
              </a:defRPr>
            </a:lvl7pPr>
            <a:lvl8pPr marL="3200400" marR="0" lvl="7" indent="0" algn="l" rtl="0">
              <a:spcBef>
                <a:spcPts val="0"/>
              </a:spcBef>
              <a:buSzPts val="1400"/>
              <a:buNone/>
              <a:defRPr sz="1800" b="0" i="0" u="none" strike="noStrike" cap="none">
                <a:solidFill>
                  <a:schemeClr val="lt1"/>
                </a:solidFill>
                <a:latin typeface="Corbel"/>
                <a:ea typeface="Corbel"/>
                <a:cs typeface="Corbel"/>
                <a:sym typeface="Corbel"/>
              </a:defRPr>
            </a:lvl8pPr>
            <a:lvl9pPr marL="3657600" marR="0" lvl="8" indent="0" algn="l" rtl="0">
              <a:spcBef>
                <a:spcPts val="0"/>
              </a:spcBef>
              <a:buSzPts val="1400"/>
              <a:buNone/>
              <a:defRPr sz="1800" b="0" i="0" u="none" strike="noStrike" cap="none">
                <a:solidFill>
                  <a:schemeClr val="lt1"/>
                </a:solidFill>
                <a:latin typeface="Corbel"/>
                <a:ea typeface="Corbel"/>
                <a:cs typeface="Corbel"/>
                <a:sym typeface="Corbel"/>
              </a:defRPr>
            </a:lvl9pPr>
          </a:lstStyle>
          <a:p>
            <a:endParaRPr/>
          </a:p>
        </p:txBody>
      </p:sp>
      <p:sp>
        <p:nvSpPr>
          <p:cNvPr id="129" name="Shape 129"/>
          <p:cNvSpPr txBox="1">
            <a:spLocks noGrp="1"/>
          </p:cNvSpPr>
          <p:nvPr>
            <p:ph type="ftr" idx="11"/>
          </p:nvPr>
        </p:nvSpPr>
        <p:spPr>
          <a:xfrm>
            <a:off x="4038600" y="6356350"/>
            <a:ext cx="4114800" cy="365125"/>
          </a:xfrm>
          <a:prstGeom prst="rect">
            <a:avLst/>
          </a:prstGeom>
          <a:noFill/>
          <a:ln>
            <a:noFill/>
          </a:ln>
        </p:spPr>
        <p:txBody>
          <a:bodyPr wrap="square" lIns="91425" tIns="91425" rIns="91425" bIns="91425" anchor="ctr" anchorCtr="0"/>
          <a:lstStyle>
            <a:lvl1pPr marL="0" marR="0" lvl="0" indent="0" algn="ctr" rtl="0">
              <a:spcBef>
                <a:spcPts val="0"/>
              </a:spcBef>
              <a:buSzPts val="1400"/>
              <a:buNone/>
              <a:defRPr sz="1200" b="0" i="0" u="none" strike="noStrike" cap="none">
                <a:solidFill>
                  <a:srgbClr val="EDEDED"/>
                </a:solidFill>
                <a:latin typeface="Corbel"/>
                <a:ea typeface="Corbel"/>
                <a:cs typeface="Corbel"/>
                <a:sym typeface="Corbel"/>
              </a:defRPr>
            </a:lvl1pPr>
            <a:lvl2pPr marL="457200" marR="0" lvl="1" indent="0" algn="l" rtl="0">
              <a:spcBef>
                <a:spcPts val="0"/>
              </a:spcBef>
              <a:buSzPts val="1400"/>
              <a:buNone/>
              <a:defRPr sz="1800" b="0" i="0" u="none" strike="noStrike" cap="none">
                <a:solidFill>
                  <a:schemeClr val="lt1"/>
                </a:solidFill>
                <a:latin typeface="Corbel"/>
                <a:ea typeface="Corbel"/>
                <a:cs typeface="Corbel"/>
                <a:sym typeface="Corbel"/>
              </a:defRPr>
            </a:lvl2pPr>
            <a:lvl3pPr marL="914400" marR="0" lvl="2" indent="0" algn="l" rtl="0">
              <a:spcBef>
                <a:spcPts val="0"/>
              </a:spcBef>
              <a:buSzPts val="1400"/>
              <a:buNone/>
              <a:defRPr sz="1800" b="0" i="0" u="none" strike="noStrike" cap="none">
                <a:solidFill>
                  <a:schemeClr val="lt1"/>
                </a:solidFill>
                <a:latin typeface="Corbel"/>
                <a:ea typeface="Corbel"/>
                <a:cs typeface="Corbel"/>
                <a:sym typeface="Corbel"/>
              </a:defRPr>
            </a:lvl3pPr>
            <a:lvl4pPr marL="1371600" marR="0" lvl="3" indent="0" algn="l" rtl="0">
              <a:spcBef>
                <a:spcPts val="0"/>
              </a:spcBef>
              <a:buSzPts val="1400"/>
              <a:buNone/>
              <a:defRPr sz="1800" b="0" i="0" u="none" strike="noStrike" cap="none">
                <a:solidFill>
                  <a:schemeClr val="lt1"/>
                </a:solidFill>
                <a:latin typeface="Corbel"/>
                <a:ea typeface="Corbel"/>
                <a:cs typeface="Corbel"/>
                <a:sym typeface="Corbel"/>
              </a:defRPr>
            </a:lvl4pPr>
            <a:lvl5pPr marL="1828800" marR="0" lvl="4" indent="0" algn="l" rtl="0">
              <a:spcBef>
                <a:spcPts val="0"/>
              </a:spcBef>
              <a:buSzPts val="1400"/>
              <a:buNone/>
              <a:defRPr sz="1800" b="0" i="0" u="none" strike="noStrike" cap="none">
                <a:solidFill>
                  <a:schemeClr val="lt1"/>
                </a:solidFill>
                <a:latin typeface="Corbel"/>
                <a:ea typeface="Corbel"/>
                <a:cs typeface="Corbel"/>
                <a:sym typeface="Corbel"/>
              </a:defRPr>
            </a:lvl5pPr>
            <a:lvl6pPr marL="2286000" marR="0" lvl="5" indent="0" algn="l" rtl="0">
              <a:spcBef>
                <a:spcPts val="0"/>
              </a:spcBef>
              <a:buSzPts val="1400"/>
              <a:buNone/>
              <a:defRPr sz="1800" b="0" i="0" u="none" strike="noStrike" cap="none">
                <a:solidFill>
                  <a:schemeClr val="lt1"/>
                </a:solidFill>
                <a:latin typeface="Corbel"/>
                <a:ea typeface="Corbel"/>
                <a:cs typeface="Corbel"/>
                <a:sym typeface="Corbel"/>
              </a:defRPr>
            </a:lvl6pPr>
            <a:lvl7pPr marL="2743200" marR="0" lvl="6" indent="0" algn="l" rtl="0">
              <a:spcBef>
                <a:spcPts val="0"/>
              </a:spcBef>
              <a:buSzPts val="1400"/>
              <a:buNone/>
              <a:defRPr sz="1800" b="0" i="0" u="none" strike="noStrike" cap="none">
                <a:solidFill>
                  <a:schemeClr val="lt1"/>
                </a:solidFill>
                <a:latin typeface="Corbel"/>
                <a:ea typeface="Corbel"/>
                <a:cs typeface="Corbel"/>
                <a:sym typeface="Corbel"/>
              </a:defRPr>
            </a:lvl7pPr>
            <a:lvl8pPr marL="3200400" marR="0" lvl="7" indent="0" algn="l" rtl="0">
              <a:spcBef>
                <a:spcPts val="0"/>
              </a:spcBef>
              <a:buSzPts val="1400"/>
              <a:buNone/>
              <a:defRPr sz="1800" b="0" i="0" u="none" strike="noStrike" cap="none">
                <a:solidFill>
                  <a:schemeClr val="lt1"/>
                </a:solidFill>
                <a:latin typeface="Corbel"/>
                <a:ea typeface="Corbel"/>
                <a:cs typeface="Corbel"/>
                <a:sym typeface="Corbel"/>
              </a:defRPr>
            </a:lvl8pPr>
            <a:lvl9pPr marL="3657600" marR="0" lvl="8" indent="0" algn="l" rtl="0">
              <a:spcBef>
                <a:spcPts val="0"/>
              </a:spcBef>
              <a:buSzPts val="1400"/>
              <a:buNone/>
              <a:defRPr sz="1800" b="0" i="0" u="none" strike="noStrike" cap="none">
                <a:solidFill>
                  <a:schemeClr val="lt1"/>
                </a:solidFill>
                <a:latin typeface="Corbel"/>
                <a:ea typeface="Corbel"/>
                <a:cs typeface="Corbel"/>
                <a:sym typeface="Corbel"/>
              </a:defRPr>
            </a:lvl9pPr>
          </a:lstStyle>
          <a:p>
            <a:endParaRPr/>
          </a:p>
        </p:txBody>
      </p:sp>
      <p:sp>
        <p:nvSpPr>
          <p:cNvPr id="130" name="Shape 130"/>
          <p:cNvSpPr txBox="1">
            <a:spLocks noGrp="1"/>
          </p:cNvSpPr>
          <p:nvPr>
            <p:ph type="sldNum" idx="12"/>
          </p:nvPr>
        </p:nvSpPr>
        <p:spPr>
          <a:xfrm>
            <a:off x="8610600" y="6356350"/>
            <a:ext cx="2743200" cy="365125"/>
          </a:xfrm>
          <a:prstGeom prst="rect">
            <a:avLst/>
          </a:prstGeom>
          <a:noFill/>
          <a:ln>
            <a:noFill/>
          </a:ln>
        </p:spPr>
        <p:txBody>
          <a:bodyPr wrap="square" lIns="91425" tIns="45700" rIns="91425" bIns="45700" anchor="ctr" anchorCtr="0">
            <a:noAutofit/>
          </a:bodyPr>
          <a:lstStyle/>
          <a:p>
            <a:pPr marL="0" marR="0" lvl="0" indent="0" algn="r" rtl="0">
              <a:spcBef>
                <a:spcPts val="0"/>
              </a:spcBef>
              <a:buNone/>
            </a:pPr>
            <a:fld id="{00000000-1234-1234-1234-123412341234}" type="slidenum">
              <a:rPr lang="en-US" sz="1200" b="0" i="0" u="none" strike="noStrike" cap="none">
                <a:solidFill>
                  <a:srgbClr val="EDEDED"/>
                </a:solidFill>
                <a:latin typeface="Corbel"/>
                <a:ea typeface="Corbel"/>
                <a:cs typeface="Corbel"/>
                <a:sym typeface="Corbel"/>
              </a:rPr>
              <a:t>‹#›</a:t>
            </a:fld>
            <a:endParaRPr lang="en-US" sz="1200" b="0" i="0" u="none" strike="noStrike" cap="none">
              <a:solidFill>
                <a:srgbClr val="EDEDED"/>
              </a:solidFill>
              <a:latin typeface="Corbel"/>
              <a:ea typeface="Corbel"/>
              <a:cs typeface="Corbel"/>
              <a:sym typeface="Corbe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131"/>
        <p:cNvGrpSpPr/>
        <p:nvPr/>
      </p:nvGrpSpPr>
      <p:grpSpPr>
        <a:xfrm>
          <a:off x="0" y="0"/>
          <a:ext cx="0" cy="0"/>
          <a:chOff x="0" y="0"/>
          <a:chExt cx="0" cy="0"/>
        </a:xfrm>
      </p:grpSpPr>
      <p:sp>
        <p:nvSpPr>
          <p:cNvPr id="132" name="Shape 132"/>
          <p:cNvSpPr txBox="1">
            <a:spLocks noGrp="1"/>
          </p:cNvSpPr>
          <p:nvPr>
            <p:ph type="title"/>
          </p:nvPr>
        </p:nvSpPr>
        <p:spPr>
          <a:xfrm rot="5400000">
            <a:off x="7133431" y="1956594"/>
            <a:ext cx="5811838" cy="2628900"/>
          </a:xfrm>
          <a:prstGeom prst="rect">
            <a:avLst/>
          </a:prstGeom>
          <a:noFill/>
          <a:ln>
            <a:noFill/>
          </a:ln>
        </p:spPr>
        <p:txBody>
          <a:bodyPr wrap="square" lIns="91425" tIns="91425" rIns="91425" bIns="91425" anchor="ctr" anchorCtr="0"/>
          <a:lstStyle>
            <a:lvl1pPr marL="0" marR="0" lvl="0" indent="0" algn="l" rtl="0">
              <a:lnSpc>
                <a:spcPct val="90000"/>
              </a:lnSpc>
              <a:spcBef>
                <a:spcPts val="0"/>
              </a:spcBef>
              <a:buClr>
                <a:srgbClr val="EDEDED"/>
              </a:buClr>
              <a:buSzPts val="5400"/>
              <a:buFont typeface="Corbel"/>
              <a:buNone/>
              <a:defRPr sz="5400" b="0" i="0" u="none" strike="noStrike" cap="none">
                <a:solidFill>
                  <a:srgbClr val="EDEDED"/>
                </a:solidFill>
                <a:latin typeface="Corbel"/>
                <a:ea typeface="Corbel"/>
                <a:cs typeface="Corbel"/>
                <a:sym typeface="Corbel"/>
              </a:defRPr>
            </a:lvl1pPr>
            <a:lvl2pPr lvl="1" indent="0">
              <a:spcBef>
                <a:spcPts val="0"/>
              </a:spcBef>
              <a:buSzPts val="1400"/>
              <a:buNone/>
              <a:defRPr sz="1800"/>
            </a:lvl2pPr>
            <a:lvl3pPr lvl="2" indent="0">
              <a:spcBef>
                <a:spcPts val="0"/>
              </a:spcBef>
              <a:buSzPts val="1400"/>
              <a:buNone/>
              <a:defRPr sz="1800"/>
            </a:lvl3pPr>
            <a:lvl4pPr lvl="3" indent="0">
              <a:spcBef>
                <a:spcPts val="0"/>
              </a:spcBef>
              <a:buSzPts val="1400"/>
              <a:buNone/>
              <a:defRPr sz="1800"/>
            </a:lvl4pPr>
            <a:lvl5pPr lvl="4" indent="0">
              <a:spcBef>
                <a:spcPts val="0"/>
              </a:spcBef>
              <a:buSzPts val="1400"/>
              <a:buNone/>
              <a:defRPr sz="1800"/>
            </a:lvl5pPr>
            <a:lvl6pPr lvl="5" indent="0">
              <a:spcBef>
                <a:spcPts val="0"/>
              </a:spcBef>
              <a:buSzPts val="1400"/>
              <a:buNone/>
              <a:defRPr sz="1800"/>
            </a:lvl6pPr>
            <a:lvl7pPr lvl="6" indent="0">
              <a:spcBef>
                <a:spcPts val="0"/>
              </a:spcBef>
              <a:buSzPts val="1400"/>
              <a:buNone/>
              <a:defRPr sz="1800"/>
            </a:lvl7pPr>
            <a:lvl8pPr lvl="7" indent="0">
              <a:spcBef>
                <a:spcPts val="0"/>
              </a:spcBef>
              <a:buSzPts val="1400"/>
              <a:buNone/>
              <a:defRPr sz="1800"/>
            </a:lvl8pPr>
            <a:lvl9pPr lvl="8" indent="0">
              <a:spcBef>
                <a:spcPts val="0"/>
              </a:spcBef>
              <a:buSzPts val="1400"/>
              <a:buNone/>
              <a:defRPr sz="1800"/>
            </a:lvl9pPr>
          </a:lstStyle>
          <a:p>
            <a:endParaRPr/>
          </a:p>
        </p:txBody>
      </p:sp>
      <p:sp>
        <p:nvSpPr>
          <p:cNvPr id="133" name="Shape 133"/>
          <p:cNvSpPr txBox="1">
            <a:spLocks noGrp="1"/>
          </p:cNvSpPr>
          <p:nvPr>
            <p:ph type="body" idx="1"/>
          </p:nvPr>
        </p:nvSpPr>
        <p:spPr>
          <a:xfrm rot="5400000">
            <a:off x="1799431" y="-596106"/>
            <a:ext cx="5811838" cy="7734300"/>
          </a:xfrm>
          <a:prstGeom prst="rect">
            <a:avLst/>
          </a:prstGeom>
          <a:noFill/>
          <a:ln>
            <a:noFill/>
          </a:ln>
        </p:spPr>
        <p:txBody>
          <a:bodyPr wrap="square" lIns="91425" tIns="91425" rIns="91425" bIns="91425" anchor="t" anchorCtr="0"/>
          <a:lstStyle>
            <a:lvl1pPr marL="228600" marR="0" lvl="0" indent="-50800" algn="l" rtl="0">
              <a:lnSpc>
                <a:spcPct val="90000"/>
              </a:lnSpc>
              <a:spcBef>
                <a:spcPts val="1000"/>
              </a:spcBef>
              <a:buClr>
                <a:srgbClr val="EDEDED"/>
              </a:buClr>
              <a:buSzPts val="2800"/>
              <a:buFont typeface="Arial"/>
              <a:buChar char="•"/>
              <a:defRPr sz="2800" b="0" i="0" u="none" strike="noStrike" cap="none">
                <a:solidFill>
                  <a:srgbClr val="EDEDED"/>
                </a:solidFill>
                <a:latin typeface="Corbel"/>
                <a:ea typeface="Corbel"/>
                <a:cs typeface="Corbel"/>
                <a:sym typeface="Corbel"/>
              </a:defRPr>
            </a:lvl1pPr>
            <a:lvl2pPr marL="685800" marR="0" lvl="1" indent="-76200" algn="l" rtl="0">
              <a:lnSpc>
                <a:spcPct val="90000"/>
              </a:lnSpc>
              <a:spcBef>
                <a:spcPts val="500"/>
              </a:spcBef>
              <a:buClr>
                <a:srgbClr val="EDEDED"/>
              </a:buClr>
              <a:buSzPts val="2400"/>
              <a:buFont typeface="Arial"/>
              <a:buChar char="•"/>
              <a:defRPr sz="2400" b="0" i="0" u="none" strike="noStrike" cap="none">
                <a:solidFill>
                  <a:srgbClr val="EDEDED"/>
                </a:solidFill>
                <a:latin typeface="Corbel"/>
                <a:ea typeface="Corbel"/>
                <a:cs typeface="Corbel"/>
                <a:sym typeface="Corbel"/>
              </a:defRPr>
            </a:lvl2pPr>
            <a:lvl3pPr marL="1143000" marR="0" lvl="2" indent="-101600" algn="l" rtl="0">
              <a:lnSpc>
                <a:spcPct val="90000"/>
              </a:lnSpc>
              <a:spcBef>
                <a:spcPts val="500"/>
              </a:spcBef>
              <a:buClr>
                <a:srgbClr val="EDEDED"/>
              </a:buClr>
              <a:buSzPts val="2000"/>
              <a:buFont typeface="Arial"/>
              <a:buChar char="•"/>
              <a:defRPr sz="2000" b="0" i="0" u="none" strike="noStrike" cap="none">
                <a:solidFill>
                  <a:srgbClr val="EDEDED"/>
                </a:solidFill>
                <a:latin typeface="Corbel"/>
                <a:ea typeface="Corbel"/>
                <a:cs typeface="Corbel"/>
                <a:sym typeface="Corbel"/>
              </a:defRPr>
            </a:lvl3pPr>
            <a:lvl4pPr marL="1600200" marR="0" lvl="3" indent="-114300" algn="l" rtl="0">
              <a:lnSpc>
                <a:spcPct val="90000"/>
              </a:lnSpc>
              <a:spcBef>
                <a:spcPts val="500"/>
              </a:spcBef>
              <a:buClr>
                <a:srgbClr val="EDEDED"/>
              </a:buClr>
              <a:buSzPts val="1800"/>
              <a:buFont typeface="Arial"/>
              <a:buChar char="•"/>
              <a:defRPr sz="1800" b="0" i="0" u="none" strike="noStrike" cap="none">
                <a:solidFill>
                  <a:srgbClr val="EDEDED"/>
                </a:solidFill>
                <a:latin typeface="Corbel"/>
                <a:ea typeface="Corbel"/>
                <a:cs typeface="Corbel"/>
                <a:sym typeface="Corbel"/>
              </a:defRPr>
            </a:lvl4pPr>
            <a:lvl5pPr marL="2057400" marR="0" lvl="4" indent="-114300" algn="l" rtl="0">
              <a:lnSpc>
                <a:spcPct val="90000"/>
              </a:lnSpc>
              <a:spcBef>
                <a:spcPts val="500"/>
              </a:spcBef>
              <a:buClr>
                <a:srgbClr val="EDEDED"/>
              </a:buClr>
              <a:buSzPts val="1800"/>
              <a:buFont typeface="Arial"/>
              <a:buChar char="•"/>
              <a:defRPr sz="1800" b="0" i="0" u="none" strike="noStrike" cap="none">
                <a:solidFill>
                  <a:srgbClr val="EDEDED"/>
                </a:solidFill>
                <a:latin typeface="Corbel"/>
                <a:ea typeface="Corbel"/>
                <a:cs typeface="Corbel"/>
                <a:sym typeface="Corbel"/>
              </a:defRPr>
            </a:lvl5pPr>
            <a:lvl6pPr marL="2514600" marR="0" lvl="5" indent="-114300" algn="l" rtl="0">
              <a:lnSpc>
                <a:spcPct val="90000"/>
              </a:lnSpc>
              <a:spcBef>
                <a:spcPts val="500"/>
              </a:spcBef>
              <a:buClr>
                <a:schemeClr val="lt1"/>
              </a:buClr>
              <a:buSzPts val="1800"/>
              <a:buFont typeface="Arial"/>
              <a:buChar char="•"/>
              <a:defRPr sz="1800" b="0" i="0" u="none" strike="noStrike" cap="none">
                <a:solidFill>
                  <a:schemeClr val="lt1"/>
                </a:solidFill>
                <a:latin typeface="Corbel"/>
                <a:ea typeface="Corbel"/>
                <a:cs typeface="Corbel"/>
                <a:sym typeface="Corbel"/>
              </a:defRPr>
            </a:lvl6pPr>
            <a:lvl7pPr marL="2971800" marR="0" lvl="6" indent="-114300" algn="l" rtl="0">
              <a:lnSpc>
                <a:spcPct val="90000"/>
              </a:lnSpc>
              <a:spcBef>
                <a:spcPts val="500"/>
              </a:spcBef>
              <a:buClr>
                <a:schemeClr val="lt1"/>
              </a:buClr>
              <a:buSzPts val="1800"/>
              <a:buFont typeface="Arial"/>
              <a:buChar char="•"/>
              <a:defRPr sz="1800" b="0" i="0" u="none" strike="noStrike" cap="none">
                <a:solidFill>
                  <a:schemeClr val="lt1"/>
                </a:solidFill>
                <a:latin typeface="Corbel"/>
                <a:ea typeface="Corbel"/>
                <a:cs typeface="Corbel"/>
                <a:sym typeface="Corbel"/>
              </a:defRPr>
            </a:lvl7pPr>
            <a:lvl8pPr marL="3429000" marR="0" lvl="7" indent="-114300" algn="l" rtl="0">
              <a:lnSpc>
                <a:spcPct val="90000"/>
              </a:lnSpc>
              <a:spcBef>
                <a:spcPts val="500"/>
              </a:spcBef>
              <a:buClr>
                <a:schemeClr val="lt1"/>
              </a:buClr>
              <a:buSzPts val="1800"/>
              <a:buFont typeface="Arial"/>
              <a:buChar char="•"/>
              <a:defRPr sz="1800" b="0" i="0" u="none" strike="noStrike" cap="none">
                <a:solidFill>
                  <a:schemeClr val="lt1"/>
                </a:solidFill>
                <a:latin typeface="Corbel"/>
                <a:ea typeface="Corbel"/>
                <a:cs typeface="Corbel"/>
                <a:sym typeface="Corbel"/>
              </a:defRPr>
            </a:lvl8pPr>
            <a:lvl9pPr marL="3886200" marR="0" lvl="8" indent="-114300" algn="l" rtl="0">
              <a:lnSpc>
                <a:spcPct val="90000"/>
              </a:lnSpc>
              <a:spcBef>
                <a:spcPts val="500"/>
              </a:spcBef>
              <a:buClr>
                <a:schemeClr val="lt1"/>
              </a:buClr>
              <a:buSzPts val="1800"/>
              <a:buFont typeface="Arial"/>
              <a:buChar char="•"/>
              <a:defRPr sz="1800" b="0" i="0" u="none" strike="noStrike" cap="none">
                <a:solidFill>
                  <a:schemeClr val="lt1"/>
                </a:solidFill>
                <a:latin typeface="Corbel"/>
                <a:ea typeface="Corbel"/>
                <a:cs typeface="Corbel"/>
                <a:sym typeface="Corbel"/>
              </a:defRPr>
            </a:lvl9pPr>
          </a:lstStyle>
          <a:p>
            <a:endParaRPr/>
          </a:p>
        </p:txBody>
      </p:sp>
      <p:sp>
        <p:nvSpPr>
          <p:cNvPr id="134" name="Shape 134"/>
          <p:cNvSpPr txBox="1">
            <a:spLocks noGrp="1"/>
          </p:cNvSpPr>
          <p:nvPr>
            <p:ph type="dt" idx="10"/>
          </p:nvPr>
        </p:nvSpPr>
        <p:spPr>
          <a:xfrm>
            <a:off x="838200" y="6356350"/>
            <a:ext cx="2743200" cy="365125"/>
          </a:xfrm>
          <a:prstGeom prst="rect">
            <a:avLst/>
          </a:prstGeom>
          <a:noFill/>
          <a:ln>
            <a:noFill/>
          </a:ln>
        </p:spPr>
        <p:txBody>
          <a:bodyPr wrap="square" lIns="91425" tIns="91425" rIns="91425" bIns="91425" anchor="ctr" anchorCtr="0"/>
          <a:lstStyle>
            <a:lvl1pPr marL="0" marR="0" lvl="0" indent="0" algn="l" rtl="0">
              <a:spcBef>
                <a:spcPts val="0"/>
              </a:spcBef>
              <a:buSzPts val="1400"/>
              <a:buNone/>
              <a:defRPr sz="1200" b="0" i="0" u="none" strike="noStrike" cap="none">
                <a:solidFill>
                  <a:srgbClr val="EDEDED"/>
                </a:solidFill>
                <a:latin typeface="Corbel"/>
                <a:ea typeface="Corbel"/>
                <a:cs typeface="Corbel"/>
                <a:sym typeface="Corbel"/>
              </a:defRPr>
            </a:lvl1pPr>
            <a:lvl2pPr marL="457200" marR="0" lvl="1" indent="0" algn="l" rtl="0">
              <a:spcBef>
                <a:spcPts val="0"/>
              </a:spcBef>
              <a:buSzPts val="1400"/>
              <a:buNone/>
              <a:defRPr sz="1800" b="0" i="0" u="none" strike="noStrike" cap="none">
                <a:solidFill>
                  <a:schemeClr val="lt1"/>
                </a:solidFill>
                <a:latin typeface="Corbel"/>
                <a:ea typeface="Corbel"/>
                <a:cs typeface="Corbel"/>
                <a:sym typeface="Corbel"/>
              </a:defRPr>
            </a:lvl2pPr>
            <a:lvl3pPr marL="914400" marR="0" lvl="2" indent="0" algn="l" rtl="0">
              <a:spcBef>
                <a:spcPts val="0"/>
              </a:spcBef>
              <a:buSzPts val="1400"/>
              <a:buNone/>
              <a:defRPr sz="1800" b="0" i="0" u="none" strike="noStrike" cap="none">
                <a:solidFill>
                  <a:schemeClr val="lt1"/>
                </a:solidFill>
                <a:latin typeface="Corbel"/>
                <a:ea typeface="Corbel"/>
                <a:cs typeface="Corbel"/>
                <a:sym typeface="Corbel"/>
              </a:defRPr>
            </a:lvl3pPr>
            <a:lvl4pPr marL="1371600" marR="0" lvl="3" indent="0" algn="l" rtl="0">
              <a:spcBef>
                <a:spcPts val="0"/>
              </a:spcBef>
              <a:buSzPts val="1400"/>
              <a:buNone/>
              <a:defRPr sz="1800" b="0" i="0" u="none" strike="noStrike" cap="none">
                <a:solidFill>
                  <a:schemeClr val="lt1"/>
                </a:solidFill>
                <a:latin typeface="Corbel"/>
                <a:ea typeface="Corbel"/>
                <a:cs typeface="Corbel"/>
                <a:sym typeface="Corbel"/>
              </a:defRPr>
            </a:lvl4pPr>
            <a:lvl5pPr marL="1828800" marR="0" lvl="4" indent="0" algn="l" rtl="0">
              <a:spcBef>
                <a:spcPts val="0"/>
              </a:spcBef>
              <a:buSzPts val="1400"/>
              <a:buNone/>
              <a:defRPr sz="1800" b="0" i="0" u="none" strike="noStrike" cap="none">
                <a:solidFill>
                  <a:schemeClr val="lt1"/>
                </a:solidFill>
                <a:latin typeface="Corbel"/>
                <a:ea typeface="Corbel"/>
                <a:cs typeface="Corbel"/>
                <a:sym typeface="Corbel"/>
              </a:defRPr>
            </a:lvl5pPr>
            <a:lvl6pPr marL="2286000" marR="0" lvl="5" indent="0" algn="l" rtl="0">
              <a:spcBef>
                <a:spcPts val="0"/>
              </a:spcBef>
              <a:buSzPts val="1400"/>
              <a:buNone/>
              <a:defRPr sz="1800" b="0" i="0" u="none" strike="noStrike" cap="none">
                <a:solidFill>
                  <a:schemeClr val="lt1"/>
                </a:solidFill>
                <a:latin typeface="Corbel"/>
                <a:ea typeface="Corbel"/>
                <a:cs typeface="Corbel"/>
                <a:sym typeface="Corbel"/>
              </a:defRPr>
            </a:lvl6pPr>
            <a:lvl7pPr marL="2743200" marR="0" lvl="6" indent="0" algn="l" rtl="0">
              <a:spcBef>
                <a:spcPts val="0"/>
              </a:spcBef>
              <a:buSzPts val="1400"/>
              <a:buNone/>
              <a:defRPr sz="1800" b="0" i="0" u="none" strike="noStrike" cap="none">
                <a:solidFill>
                  <a:schemeClr val="lt1"/>
                </a:solidFill>
                <a:latin typeface="Corbel"/>
                <a:ea typeface="Corbel"/>
                <a:cs typeface="Corbel"/>
                <a:sym typeface="Corbel"/>
              </a:defRPr>
            </a:lvl7pPr>
            <a:lvl8pPr marL="3200400" marR="0" lvl="7" indent="0" algn="l" rtl="0">
              <a:spcBef>
                <a:spcPts val="0"/>
              </a:spcBef>
              <a:buSzPts val="1400"/>
              <a:buNone/>
              <a:defRPr sz="1800" b="0" i="0" u="none" strike="noStrike" cap="none">
                <a:solidFill>
                  <a:schemeClr val="lt1"/>
                </a:solidFill>
                <a:latin typeface="Corbel"/>
                <a:ea typeface="Corbel"/>
                <a:cs typeface="Corbel"/>
                <a:sym typeface="Corbel"/>
              </a:defRPr>
            </a:lvl8pPr>
            <a:lvl9pPr marL="3657600" marR="0" lvl="8" indent="0" algn="l" rtl="0">
              <a:spcBef>
                <a:spcPts val="0"/>
              </a:spcBef>
              <a:buSzPts val="1400"/>
              <a:buNone/>
              <a:defRPr sz="1800" b="0" i="0" u="none" strike="noStrike" cap="none">
                <a:solidFill>
                  <a:schemeClr val="lt1"/>
                </a:solidFill>
                <a:latin typeface="Corbel"/>
                <a:ea typeface="Corbel"/>
                <a:cs typeface="Corbel"/>
                <a:sym typeface="Corbel"/>
              </a:defRPr>
            </a:lvl9pPr>
          </a:lstStyle>
          <a:p>
            <a:endParaRPr/>
          </a:p>
        </p:txBody>
      </p:sp>
      <p:sp>
        <p:nvSpPr>
          <p:cNvPr id="135" name="Shape 135"/>
          <p:cNvSpPr txBox="1">
            <a:spLocks noGrp="1"/>
          </p:cNvSpPr>
          <p:nvPr>
            <p:ph type="ftr" idx="11"/>
          </p:nvPr>
        </p:nvSpPr>
        <p:spPr>
          <a:xfrm>
            <a:off x="4038600" y="6356350"/>
            <a:ext cx="4114800" cy="365125"/>
          </a:xfrm>
          <a:prstGeom prst="rect">
            <a:avLst/>
          </a:prstGeom>
          <a:noFill/>
          <a:ln>
            <a:noFill/>
          </a:ln>
        </p:spPr>
        <p:txBody>
          <a:bodyPr wrap="square" lIns="91425" tIns="91425" rIns="91425" bIns="91425" anchor="ctr" anchorCtr="0"/>
          <a:lstStyle>
            <a:lvl1pPr marL="0" marR="0" lvl="0" indent="0" algn="ctr" rtl="0">
              <a:spcBef>
                <a:spcPts val="0"/>
              </a:spcBef>
              <a:buSzPts val="1400"/>
              <a:buNone/>
              <a:defRPr sz="1200" b="0" i="0" u="none" strike="noStrike" cap="none">
                <a:solidFill>
                  <a:srgbClr val="EDEDED"/>
                </a:solidFill>
                <a:latin typeface="Corbel"/>
                <a:ea typeface="Corbel"/>
                <a:cs typeface="Corbel"/>
                <a:sym typeface="Corbel"/>
              </a:defRPr>
            </a:lvl1pPr>
            <a:lvl2pPr marL="457200" marR="0" lvl="1" indent="0" algn="l" rtl="0">
              <a:spcBef>
                <a:spcPts val="0"/>
              </a:spcBef>
              <a:buSzPts val="1400"/>
              <a:buNone/>
              <a:defRPr sz="1800" b="0" i="0" u="none" strike="noStrike" cap="none">
                <a:solidFill>
                  <a:schemeClr val="lt1"/>
                </a:solidFill>
                <a:latin typeface="Corbel"/>
                <a:ea typeface="Corbel"/>
                <a:cs typeface="Corbel"/>
                <a:sym typeface="Corbel"/>
              </a:defRPr>
            </a:lvl2pPr>
            <a:lvl3pPr marL="914400" marR="0" lvl="2" indent="0" algn="l" rtl="0">
              <a:spcBef>
                <a:spcPts val="0"/>
              </a:spcBef>
              <a:buSzPts val="1400"/>
              <a:buNone/>
              <a:defRPr sz="1800" b="0" i="0" u="none" strike="noStrike" cap="none">
                <a:solidFill>
                  <a:schemeClr val="lt1"/>
                </a:solidFill>
                <a:latin typeface="Corbel"/>
                <a:ea typeface="Corbel"/>
                <a:cs typeface="Corbel"/>
                <a:sym typeface="Corbel"/>
              </a:defRPr>
            </a:lvl3pPr>
            <a:lvl4pPr marL="1371600" marR="0" lvl="3" indent="0" algn="l" rtl="0">
              <a:spcBef>
                <a:spcPts val="0"/>
              </a:spcBef>
              <a:buSzPts val="1400"/>
              <a:buNone/>
              <a:defRPr sz="1800" b="0" i="0" u="none" strike="noStrike" cap="none">
                <a:solidFill>
                  <a:schemeClr val="lt1"/>
                </a:solidFill>
                <a:latin typeface="Corbel"/>
                <a:ea typeface="Corbel"/>
                <a:cs typeface="Corbel"/>
                <a:sym typeface="Corbel"/>
              </a:defRPr>
            </a:lvl4pPr>
            <a:lvl5pPr marL="1828800" marR="0" lvl="4" indent="0" algn="l" rtl="0">
              <a:spcBef>
                <a:spcPts val="0"/>
              </a:spcBef>
              <a:buSzPts val="1400"/>
              <a:buNone/>
              <a:defRPr sz="1800" b="0" i="0" u="none" strike="noStrike" cap="none">
                <a:solidFill>
                  <a:schemeClr val="lt1"/>
                </a:solidFill>
                <a:latin typeface="Corbel"/>
                <a:ea typeface="Corbel"/>
                <a:cs typeface="Corbel"/>
                <a:sym typeface="Corbel"/>
              </a:defRPr>
            </a:lvl5pPr>
            <a:lvl6pPr marL="2286000" marR="0" lvl="5" indent="0" algn="l" rtl="0">
              <a:spcBef>
                <a:spcPts val="0"/>
              </a:spcBef>
              <a:buSzPts val="1400"/>
              <a:buNone/>
              <a:defRPr sz="1800" b="0" i="0" u="none" strike="noStrike" cap="none">
                <a:solidFill>
                  <a:schemeClr val="lt1"/>
                </a:solidFill>
                <a:latin typeface="Corbel"/>
                <a:ea typeface="Corbel"/>
                <a:cs typeface="Corbel"/>
                <a:sym typeface="Corbel"/>
              </a:defRPr>
            </a:lvl6pPr>
            <a:lvl7pPr marL="2743200" marR="0" lvl="6" indent="0" algn="l" rtl="0">
              <a:spcBef>
                <a:spcPts val="0"/>
              </a:spcBef>
              <a:buSzPts val="1400"/>
              <a:buNone/>
              <a:defRPr sz="1800" b="0" i="0" u="none" strike="noStrike" cap="none">
                <a:solidFill>
                  <a:schemeClr val="lt1"/>
                </a:solidFill>
                <a:latin typeface="Corbel"/>
                <a:ea typeface="Corbel"/>
                <a:cs typeface="Corbel"/>
                <a:sym typeface="Corbel"/>
              </a:defRPr>
            </a:lvl7pPr>
            <a:lvl8pPr marL="3200400" marR="0" lvl="7" indent="0" algn="l" rtl="0">
              <a:spcBef>
                <a:spcPts val="0"/>
              </a:spcBef>
              <a:buSzPts val="1400"/>
              <a:buNone/>
              <a:defRPr sz="1800" b="0" i="0" u="none" strike="noStrike" cap="none">
                <a:solidFill>
                  <a:schemeClr val="lt1"/>
                </a:solidFill>
                <a:latin typeface="Corbel"/>
                <a:ea typeface="Corbel"/>
                <a:cs typeface="Corbel"/>
                <a:sym typeface="Corbel"/>
              </a:defRPr>
            </a:lvl8pPr>
            <a:lvl9pPr marL="3657600" marR="0" lvl="8" indent="0" algn="l" rtl="0">
              <a:spcBef>
                <a:spcPts val="0"/>
              </a:spcBef>
              <a:buSzPts val="1400"/>
              <a:buNone/>
              <a:defRPr sz="1800" b="0" i="0" u="none" strike="noStrike" cap="none">
                <a:solidFill>
                  <a:schemeClr val="lt1"/>
                </a:solidFill>
                <a:latin typeface="Corbel"/>
                <a:ea typeface="Corbel"/>
                <a:cs typeface="Corbel"/>
                <a:sym typeface="Corbel"/>
              </a:defRPr>
            </a:lvl9pPr>
          </a:lstStyle>
          <a:p>
            <a:endParaRPr/>
          </a:p>
        </p:txBody>
      </p:sp>
      <p:sp>
        <p:nvSpPr>
          <p:cNvPr id="136" name="Shape 136"/>
          <p:cNvSpPr txBox="1">
            <a:spLocks noGrp="1"/>
          </p:cNvSpPr>
          <p:nvPr>
            <p:ph type="sldNum" idx="12"/>
          </p:nvPr>
        </p:nvSpPr>
        <p:spPr>
          <a:xfrm>
            <a:off x="8610600" y="6356350"/>
            <a:ext cx="2743200" cy="365125"/>
          </a:xfrm>
          <a:prstGeom prst="rect">
            <a:avLst/>
          </a:prstGeom>
          <a:noFill/>
          <a:ln>
            <a:noFill/>
          </a:ln>
        </p:spPr>
        <p:txBody>
          <a:bodyPr wrap="square" lIns="91425" tIns="45700" rIns="91425" bIns="45700" anchor="ctr" anchorCtr="0">
            <a:noAutofit/>
          </a:bodyPr>
          <a:lstStyle/>
          <a:p>
            <a:pPr marL="0" marR="0" lvl="0" indent="0" algn="r" rtl="0">
              <a:spcBef>
                <a:spcPts val="0"/>
              </a:spcBef>
              <a:buNone/>
            </a:pPr>
            <a:fld id="{00000000-1234-1234-1234-123412341234}" type="slidenum">
              <a:rPr lang="en-US" sz="1200" b="0" i="0" u="none" strike="noStrike" cap="none">
                <a:solidFill>
                  <a:srgbClr val="EDEDED"/>
                </a:solidFill>
                <a:latin typeface="Corbel"/>
                <a:ea typeface="Corbel"/>
                <a:cs typeface="Corbel"/>
                <a:sym typeface="Corbel"/>
              </a:rPr>
              <a:t>‹#›</a:t>
            </a:fld>
            <a:endParaRPr lang="en-US" sz="1200" b="0" i="0" u="none" strike="noStrike" cap="none">
              <a:solidFill>
                <a:srgbClr val="EDEDED"/>
              </a:solidFill>
              <a:latin typeface="Corbel"/>
              <a:ea typeface="Corbel"/>
              <a:cs typeface="Corbel"/>
              <a:sym typeface="Corbe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838200" y="365125"/>
            <a:ext cx="10515600" cy="1325563"/>
          </a:xfrm>
          <a:prstGeom prst="rect">
            <a:avLst/>
          </a:prstGeom>
          <a:noFill/>
          <a:ln>
            <a:noFill/>
          </a:ln>
        </p:spPr>
        <p:txBody>
          <a:bodyPr wrap="square" lIns="91425" tIns="91425" rIns="91425" bIns="91425" anchor="ctr" anchorCtr="0"/>
          <a:lstStyle>
            <a:lvl1pPr marL="0" marR="0" lvl="0" indent="0" algn="l" rtl="0">
              <a:lnSpc>
                <a:spcPct val="90000"/>
              </a:lnSpc>
              <a:spcBef>
                <a:spcPts val="0"/>
              </a:spcBef>
              <a:buClr>
                <a:srgbClr val="EDEDED"/>
              </a:buClr>
              <a:buSzPts val="5400"/>
              <a:buFont typeface="Corbel"/>
              <a:buNone/>
              <a:defRPr sz="5400" b="0" i="0" u="none" strike="noStrike" cap="none">
                <a:solidFill>
                  <a:srgbClr val="EDEDED"/>
                </a:solidFill>
                <a:latin typeface="Corbel"/>
                <a:ea typeface="Corbel"/>
                <a:cs typeface="Corbel"/>
                <a:sym typeface="Corbel"/>
              </a:defRPr>
            </a:lvl1pPr>
            <a:lvl2pPr lvl="1" indent="0">
              <a:spcBef>
                <a:spcPts val="0"/>
              </a:spcBef>
              <a:buSzPts val="1400"/>
              <a:buNone/>
              <a:defRPr sz="1800"/>
            </a:lvl2pPr>
            <a:lvl3pPr lvl="2" indent="0">
              <a:spcBef>
                <a:spcPts val="0"/>
              </a:spcBef>
              <a:buSzPts val="1400"/>
              <a:buNone/>
              <a:defRPr sz="1800"/>
            </a:lvl3pPr>
            <a:lvl4pPr lvl="3" indent="0">
              <a:spcBef>
                <a:spcPts val="0"/>
              </a:spcBef>
              <a:buSzPts val="1400"/>
              <a:buNone/>
              <a:defRPr sz="1800"/>
            </a:lvl4pPr>
            <a:lvl5pPr lvl="4" indent="0">
              <a:spcBef>
                <a:spcPts val="0"/>
              </a:spcBef>
              <a:buSzPts val="1400"/>
              <a:buNone/>
              <a:defRPr sz="1800"/>
            </a:lvl5pPr>
            <a:lvl6pPr lvl="5" indent="0">
              <a:spcBef>
                <a:spcPts val="0"/>
              </a:spcBef>
              <a:buSzPts val="1400"/>
              <a:buNone/>
              <a:defRPr sz="1800"/>
            </a:lvl6pPr>
            <a:lvl7pPr lvl="6" indent="0">
              <a:spcBef>
                <a:spcPts val="0"/>
              </a:spcBef>
              <a:buSzPts val="1400"/>
              <a:buNone/>
              <a:defRPr sz="1800"/>
            </a:lvl7pPr>
            <a:lvl8pPr lvl="7" indent="0">
              <a:spcBef>
                <a:spcPts val="0"/>
              </a:spcBef>
              <a:buSzPts val="1400"/>
              <a:buNone/>
              <a:defRPr sz="1800"/>
            </a:lvl8pPr>
            <a:lvl9pPr lvl="8" indent="0">
              <a:spcBef>
                <a:spcPts val="0"/>
              </a:spcBef>
              <a:buSzPts val="1400"/>
              <a:buNone/>
              <a:defRPr sz="1800"/>
            </a:lvl9pPr>
          </a:lstStyle>
          <a:p>
            <a:endParaRPr/>
          </a:p>
        </p:txBody>
      </p:sp>
      <p:sp>
        <p:nvSpPr>
          <p:cNvPr id="23" name="Shape 23"/>
          <p:cNvSpPr txBox="1">
            <a:spLocks noGrp="1"/>
          </p:cNvSpPr>
          <p:nvPr>
            <p:ph type="body" idx="1"/>
          </p:nvPr>
        </p:nvSpPr>
        <p:spPr>
          <a:xfrm>
            <a:off x="1120000" y="1825625"/>
            <a:ext cx="10233800" cy="4351338"/>
          </a:xfrm>
          <a:prstGeom prst="rect">
            <a:avLst/>
          </a:prstGeom>
          <a:noFill/>
          <a:ln>
            <a:noFill/>
          </a:ln>
        </p:spPr>
        <p:txBody>
          <a:bodyPr wrap="square" lIns="91425" tIns="91425" rIns="91425" bIns="91425" anchor="t" anchorCtr="0"/>
          <a:lstStyle>
            <a:lvl1pPr marL="228600" marR="0" lvl="0" indent="-50800" algn="l" rtl="0">
              <a:lnSpc>
                <a:spcPct val="90000"/>
              </a:lnSpc>
              <a:spcBef>
                <a:spcPts val="1000"/>
              </a:spcBef>
              <a:buClr>
                <a:srgbClr val="EDEDED"/>
              </a:buClr>
              <a:buSzPts val="2800"/>
              <a:buFont typeface="Arial"/>
              <a:buChar char="•"/>
              <a:defRPr sz="2800" b="0" i="0" u="none" strike="noStrike" cap="none">
                <a:solidFill>
                  <a:srgbClr val="EDEDED"/>
                </a:solidFill>
                <a:latin typeface="Corbel"/>
                <a:ea typeface="Corbel"/>
                <a:cs typeface="Corbel"/>
                <a:sym typeface="Corbel"/>
              </a:defRPr>
            </a:lvl1pPr>
            <a:lvl2pPr marL="685800" marR="0" lvl="1" indent="-76200" algn="l" rtl="0">
              <a:lnSpc>
                <a:spcPct val="90000"/>
              </a:lnSpc>
              <a:spcBef>
                <a:spcPts val="500"/>
              </a:spcBef>
              <a:buClr>
                <a:srgbClr val="EDEDED"/>
              </a:buClr>
              <a:buSzPts val="2400"/>
              <a:buFont typeface="Arial"/>
              <a:buChar char="•"/>
              <a:defRPr sz="2400" b="0" i="0" u="none" strike="noStrike" cap="none">
                <a:solidFill>
                  <a:srgbClr val="EDEDED"/>
                </a:solidFill>
                <a:latin typeface="Corbel"/>
                <a:ea typeface="Corbel"/>
                <a:cs typeface="Corbel"/>
                <a:sym typeface="Corbel"/>
              </a:defRPr>
            </a:lvl2pPr>
            <a:lvl3pPr marL="1143000" marR="0" lvl="2" indent="-101600" algn="l" rtl="0">
              <a:lnSpc>
                <a:spcPct val="90000"/>
              </a:lnSpc>
              <a:spcBef>
                <a:spcPts val="500"/>
              </a:spcBef>
              <a:buClr>
                <a:srgbClr val="EDEDED"/>
              </a:buClr>
              <a:buSzPts val="2000"/>
              <a:buFont typeface="Arial"/>
              <a:buChar char="•"/>
              <a:defRPr sz="2000" b="0" i="0" u="none" strike="noStrike" cap="none">
                <a:solidFill>
                  <a:srgbClr val="EDEDED"/>
                </a:solidFill>
                <a:latin typeface="Corbel"/>
                <a:ea typeface="Corbel"/>
                <a:cs typeface="Corbel"/>
                <a:sym typeface="Corbel"/>
              </a:defRPr>
            </a:lvl3pPr>
            <a:lvl4pPr marL="1600200" marR="0" lvl="3" indent="-114300" algn="l" rtl="0">
              <a:lnSpc>
                <a:spcPct val="90000"/>
              </a:lnSpc>
              <a:spcBef>
                <a:spcPts val="500"/>
              </a:spcBef>
              <a:buClr>
                <a:srgbClr val="EDEDED"/>
              </a:buClr>
              <a:buSzPts val="1800"/>
              <a:buFont typeface="Arial"/>
              <a:buChar char="•"/>
              <a:defRPr sz="1800" b="0" i="0" u="none" strike="noStrike" cap="none">
                <a:solidFill>
                  <a:srgbClr val="EDEDED"/>
                </a:solidFill>
                <a:latin typeface="Corbel"/>
                <a:ea typeface="Corbel"/>
                <a:cs typeface="Corbel"/>
                <a:sym typeface="Corbel"/>
              </a:defRPr>
            </a:lvl4pPr>
            <a:lvl5pPr marL="2057400" marR="0" lvl="4" indent="-114300" algn="l" rtl="0">
              <a:lnSpc>
                <a:spcPct val="90000"/>
              </a:lnSpc>
              <a:spcBef>
                <a:spcPts val="500"/>
              </a:spcBef>
              <a:buClr>
                <a:srgbClr val="EDEDED"/>
              </a:buClr>
              <a:buSzPts val="1800"/>
              <a:buFont typeface="Arial"/>
              <a:buChar char="•"/>
              <a:defRPr sz="1800" b="0" i="0" u="none" strike="noStrike" cap="none">
                <a:solidFill>
                  <a:srgbClr val="EDEDED"/>
                </a:solidFill>
                <a:latin typeface="Corbel"/>
                <a:ea typeface="Corbel"/>
                <a:cs typeface="Corbel"/>
                <a:sym typeface="Corbel"/>
              </a:defRPr>
            </a:lvl5pPr>
            <a:lvl6pPr marL="2514600" marR="0" lvl="5" indent="-114300" algn="l" rtl="0">
              <a:lnSpc>
                <a:spcPct val="90000"/>
              </a:lnSpc>
              <a:spcBef>
                <a:spcPts val="500"/>
              </a:spcBef>
              <a:buClr>
                <a:schemeClr val="lt1"/>
              </a:buClr>
              <a:buSzPts val="1800"/>
              <a:buFont typeface="Arial"/>
              <a:buChar char="•"/>
              <a:defRPr sz="1800" b="0" i="0" u="none" strike="noStrike" cap="none">
                <a:solidFill>
                  <a:schemeClr val="lt1"/>
                </a:solidFill>
                <a:latin typeface="Corbel"/>
                <a:ea typeface="Corbel"/>
                <a:cs typeface="Corbel"/>
                <a:sym typeface="Corbel"/>
              </a:defRPr>
            </a:lvl6pPr>
            <a:lvl7pPr marL="2971800" marR="0" lvl="6" indent="-114300" algn="l" rtl="0">
              <a:lnSpc>
                <a:spcPct val="90000"/>
              </a:lnSpc>
              <a:spcBef>
                <a:spcPts val="500"/>
              </a:spcBef>
              <a:buClr>
                <a:schemeClr val="lt1"/>
              </a:buClr>
              <a:buSzPts val="1800"/>
              <a:buFont typeface="Arial"/>
              <a:buChar char="•"/>
              <a:defRPr sz="1800" b="0" i="0" u="none" strike="noStrike" cap="none">
                <a:solidFill>
                  <a:schemeClr val="lt1"/>
                </a:solidFill>
                <a:latin typeface="Corbel"/>
                <a:ea typeface="Corbel"/>
                <a:cs typeface="Corbel"/>
                <a:sym typeface="Corbel"/>
              </a:defRPr>
            </a:lvl7pPr>
            <a:lvl8pPr marL="3429000" marR="0" lvl="7" indent="-114300" algn="l" rtl="0">
              <a:lnSpc>
                <a:spcPct val="90000"/>
              </a:lnSpc>
              <a:spcBef>
                <a:spcPts val="500"/>
              </a:spcBef>
              <a:buClr>
                <a:schemeClr val="lt1"/>
              </a:buClr>
              <a:buSzPts val="1800"/>
              <a:buFont typeface="Arial"/>
              <a:buChar char="•"/>
              <a:defRPr sz="1800" b="0" i="0" u="none" strike="noStrike" cap="none">
                <a:solidFill>
                  <a:schemeClr val="lt1"/>
                </a:solidFill>
                <a:latin typeface="Corbel"/>
                <a:ea typeface="Corbel"/>
                <a:cs typeface="Corbel"/>
                <a:sym typeface="Corbel"/>
              </a:defRPr>
            </a:lvl8pPr>
            <a:lvl9pPr marL="3886200" marR="0" lvl="8" indent="-114300" algn="l" rtl="0">
              <a:lnSpc>
                <a:spcPct val="90000"/>
              </a:lnSpc>
              <a:spcBef>
                <a:spcPts val="500"/>
              </a:spcBef>
              <a:buClr>
                <a:schemeClr val="lt1"/>
              </a:buClr>
              <a:buSzPts val="1800"/>
              <a:buFont typeface="Arial"/>
              <a:buChar char="•"/>
              <a:defRPr sz="1800" b="0" i="0" u="none" strike="noStrike" cap="none">
                <a:solidFill>
                  <a:schemeClr val="lt1"/>
                </a:solidFill>
                <a:latin typeface="Corbel"/>
                <a:ea typeface="Corbel"/>
                <a:cs typeface="Corbel"/>
                <a:sym typeface="Corbel"/>
              </a:defRPr>
            </a:lvl9pPr>
          </a:lstStyle>
          <a:p>
            <a:endParaRPr/>
          </a:p>
        </p:txBody>
      </p:sp>
      <p:sp>
        <p:nvSpPr>
          <p:cNvPr id="24" name="Shape 24"/>
          <p:cNvSpPr txBox="1">
            <a:spLocks noGrp="1"/>
          </p:cNvSpPr>
          <p:nvPr>
            <p:ph type="dt" idx="10"/>
          </p:nvPr>
        </p:nvSpPr>
        <p:spPr>
          <a:xfrm>
            <a:off x="838200" y="6356350"/>
            <a:ext cx="2743200" cy="365125"/>
          </a:xfrm>
          <a:prstGeom prst="rect">
            <a:avLst/>
          </a:prstGeom>
          <a:noFill/>
          <a:ln>
            <a:noFill/>
          </a:ln>
        </p:spPr>
        <p:txBody>
          <a:bodyPr wrap="square" lIns="91425" tIns="91425" rIns="91425" bIns="91425" anchor="ctr" anchorCtr="0"/>
          <a:lstStyle>
            <a:lvl1pPr marL="0" marR="0" lvl="0" indent="0" algn="l" rtl="0">
              <a:spcBef>
                <a:spcPts val="0"/>
              </a:spcBef>
              <a:buSzPts val="1400"/>
              <a:buNone/>
              <a:defRPr sz="1200" b="0" i="0" u="none" strike="noStrike" cap="none">
                <a:solidFill>
                  <a:srgbClr val="EDEDED"/>
                </a:solidFill>
                <a:latin typeface="Corbel"/>
                <a:ea typeface="Corbel"/>
                <a:cs typeface="Corbel"/>
                <a:sym typeface="Corbel"/>
              </a:defRPr>
            </a:lvl1pPr>
            <a:lvl2pPr marL="457200" marR="0" lvl="1" indent="0" algn="l" rtl="0">
              <a:spcBef>
                <a:spcPts val="0"/>
              </a:spcBef>
              <a:buSzPts val="1400"/>
              <a:buNone/>
              <a:defRPr sz="1800" b="0" i="0" u="none" strike="noStrike" cap="none">
                <a:solidFill>
                  <a:schemeClr val="lt1"/>
                </a:solidFill>
                <a:latin typeface="Corbel"/>
                <a:ea typeface="Corbel"/>
                <a:cs typeface="Corbel"/>
                <a:sym typeface="Corbel"/>
              </a:defRPr>
            </a:lvl2pPr>
            <a:lvl3pPr marL="914400" marR="0" lvl="2" indent="0" algn="l" rtl="0">
              <a:spcBef>
                <a:spcPts val="0"/>
              </a:spcBef>
              <a:buSzPts val="1400"/>
              <a:buNone/>
              <a:defRPr sz="1800" b="0" i="0" u="none" strike="noStrike" cap="none">
                <a:solidFill>
                  <a:schemeClr val="lt1"/>
                </a:solidFill>
                <a:latin typeface="Corbel"/>
                <a:ea typeface="Corbel"/>
                <a:cs typeface="Corbel"/>
                <a:sym typeface="Corbel"/>
              </a:defRPr>
            </a:lvl3pPr>
            <a:lvl4pPr marL="1371600" marR="0" lvl="3" indent="0" algn="l" rtl="0">
              <a:spcBef>
                <a:spcPts val="0"/>
              </a:spcBef>
              <a:buSzPts val="1400"/>
              <a:buNone/>
              <a:defRPr sz="1800" b="0" i="0" u="none" strike="noStrike" cap="none">
                <a:solidFill>
                  <a:schemeClr val="lt1"/>
                </a:solidFill>
                <a:latin typeface="Corbel"/>
                <a:ea typeface="Corbel"/>
                <a:cs typeface="Corbel"/>
                <a:sym typeface="Corbel"/>
              </a:defRPr>
            </a:lvl4pPr>
            <a:lvl5pPr marL="1828800" marR="0" lvl="4" indent="0" algn="l" rtl="0">
              <a:spcBef>
                <a:spcPts val="0"/>
              </a:spcBef>
              <a:buSzPts val="1400"/>
              <a:buNone/>
              <a:defRPr sz="1800" b="0" i="0" u="none" strike="noStrike" cap="none">
                <a:solidFill>
                  <a:schemeClr val="lt1"/>
                </a:solidFill>
                <a:latin typeface="Corbel"/>
                <a:ea typeface="Corbel"/>
                <a:cs typeface="Corbel"/>
                <a:sym typeface="Corbel"/>
              </a:defRPr>
            </a:lvl5pPr>
            <a:lvl6pPr marL="2286000" marR="0" lvl="5" indent="0" algn="l" rtl="0">
              <a:spcBef>
                <a:spcPts val="0"/>
              </a:spcBef>
              <a:buSzPts val="1400"/>
              <a:buNone/>
              <a:defRPr sz="1800" b="0" i="0" u="none" strike="noStrike" cap="none">
                <a:solidFill>
                  <a:schemeClr val="lt1"/>
                </a:solidFill>
                <a:latin typeface="Corbel"/>
                <a:ea typeface="Corbel"/>
                <a:cs typeface="Corbel"/>
                <a:sym typeface="Corbel"/>
              </a:defRPr>
            </a:lvl6pPr>
            <a:lvl7pPr marL="2743200" marR="0" lvl="6" indent="0" algn="l" rtl="0">
              <a:spcBef>
                <a:spcPts val="0"/>
              </a:spcBef>
              <a:buSzPts val="1400"/>
              <a:buNone/>
              <a:defRPr sz="1800" b="0" i="0" u="none" strike="noStrike" cap="none">
                <a:solidFill>
                  <a:schemeClr val="lt1"/>
                </a:solidFill>
                <a:latin typeface="Corbel"/>
                <a:ea typeface="Corbel"/>
                <a:cs typeface="Corbel"/>
                <a:sym typeface="Corbel"/>
              </a:defRPr>
            </a:lvl7pPr>
            <a:lvl8pPr marL="3200400" marR="0" lvl="7" indent="0" algn="l" rtl="0">
              <a:spcBef>
                <a:spcPts val="0"/>
              </a:spcBef>
              <a:buSzPts val="1400"/>
              <a:buNone/>
              <a:defRPr sz="1800" b="0" i="0" u="none" strike="noStrike" cap="none">
                <a:solidFill>
                  <a:schemeClr val="lt1"/>
                </a:solidFill>
                <a:latin typeface="Corbel"/>
                <a:ea typeface="Corbel"/>
                <a:cs typeface="Corbel"/>
                <a:sym typeface="Corbel"/>
              </a:defRPr>
            </a:lvl8pPr>
            <a:lvl9pPr marL="3657600" marR="0" lvl="8" indent="0" algn="l" rtl="0">
              <a:spcBef>
                <a:spcPts val="0"/>
              </a:spcBef>
              <a:buSzPts val="1400"/>
              <a:buNone/>
              <a:defRPr sz="1800" b="0" i="0" u="none" strike="noStrike" cap="none">
                <a:solidFill>
                  <a:schemeClr val="lt1"/>
                </a:solidFill>
                <a:latin typeface="Corbel"/>
                <a:ea typeface="Corbel"/>
                <a:cs typeface="Corbel"/>
                <a:sym typeface="Corbel"/>
              </a:defRPr>
            </a:lvl9pPr>
          </a:lstStyle>
          <a:p>
            <a:endParaRPr/>
          </a:p>
        </p:txBody>
      </p:sp>
      <p:sp>
        <p:nvSpPr>
          <p:cNvPr id="25" name="Shape 25"/>
          <p:cNvSpPr txBox="1">
            <a:spLocks noGrp="1"/>
          </p:cNvSpPr>
          <p:nvPr>
            <p:ph type="ftr" idx="11"/>
          </p:nvPr>
        </p:nvSpPr>
        <p:spPr>
          <a:xfrm>
            <a:off x="4038600" y="6356350"/>
            <a:ext cx="4114800" cy="365125"/>
          </a:xfrm>
          <a:prstGeom prst="rect">
            <a:avLst/>
          </a:prstGeom>
          <a:noFill/>
          <a:ln>
            <a:noFill/>
          </a:ln>
        </p:spPr>
        <p:txBody>
          <a:bodyPr wrap="square" lIns="91425" tIns="91425" rIns="91425" bIns="91425" anchor="ctr" anchorCtr="0"/>
          <a:lstStyle>
            <a:lvl1pPr marL="0" marR="0" lvl="0" indent="0" algn="ctr" rtl="0">
              <a:spcBef>
                <a:spcPts val="0"/>
              </a:spcBef>
              <a:buSzPts val="1400"/>
              <a:buNone/>
              <a:defRPr sz="1200" b="0" i="0" u="none" strike="noStrike" cap="none">
                <a:solidFill>
                  <a:srgbClr val="EDEDED"/>
                </a:solidFill>
                <a:latin typeface="Corbel"/>
                <a:ea typeface="Corbel"/>
                <a:cs typeface="Corbel"/>
                <a:sym typeface="Corbel"/>
              </a:defRPr>
            </a:lvl1pPr>
            <a:lvl2pPr marL="457200" marR="0" lvl="1" indent="0" algn="l" rtl="0">
              <a:spcBef>
                <a:spcPts val="0"/>
              </a:spcBef>
              <a:buSzPts val="1400"/>
              <a:buNone/>
              <a:defRPr sz="1800" b="0" i="0" u="none" strike="noStrike" cap="none">
                <a:solidFill>
                  <a:schemeClr val="lt1"/>
                </a:solidFill>
                <a:latin typeface="Corbel"/>
                <a:ea typeface="Corbel"/>
                <a:cs typeface="Corbel"/>
                <a:sym typeface="Corbel"/>
              </a:defRPr>
            </a:lvl2pPr>
            <a:lvl3pPr marL="914400" marR="0" lvl="2" indent="0" algn="l" rtl="0">
              <a:spcBef>
                <a:spcPts val="0"/>
              </a:spcBef>
              <a:buSzPts val="1400"/>
              <a:buNone/>
              <a:defRPr sz="1800" b="0" i="0" u="none" strike="noStrike" cap="none">
                <a:solidFill>
                  <a:schemeClr val="lt1"/>
                </a:solidFill>
                <a:latin typeface="Corbel"/>
                <a:ea typeface="Corbel"/>
                <a:cs typeface="Corbel"/>
                <a:sym typeface="Corbel"/>
              </a:defRPr>
            </a:lvl3pPr>
            <a:lvl4pPr marL="1371600" marR="0" lvl="3" indent="0" algn="l" rtl="0">
              <a:spcBef>
                <a:spcPts val="0"/>
              </a:spcBef>
              <a:buSzPts val="1400"/>
              <a:buNone/>
              <a:defRPr sz="1800" b="0" i="0" u="none" strike="noStrike" cap="none">
                <a:solidFill>
                  <a:schemeClr val="lt1"/>
                </a:solidFill>
                <a:latin typeface="Corbel"/>
                <a:ea typeface="Corbel"/>
                <a:cs typeface="Corbel"/>
                <a:sym typeface="Corbel"/>
              </a:defRPr>
            </a:lvl4pPr>
            <a:lvl5pPr marL="1828800" marR="0" lvl="4" indent="0" algn="l" rtl="0">
              <a:spcBef>
                <a:spcPts val="0"/>
              </a:spcBef>
              <a:buSzPts val="1400"/>
              <a:buNone/>
              <a:defRPr sz="1800" b="0" i="0" u="none" strike="noStrike" cap="none">
                <a:solidFill>
                  <a:schemeClr val="lt1"/>
                </a:solidFill>
                <a:latin typeface="Corbel"/>
                <a:ea typeface="Corbel"/>
                <a:cs typeface="Corbel"/>
                <a:sym typeface="Corbel"/>
              </a:defRPr>
            </a:lvl5pPr>
            <a:lvl6pPr marL="2286000" marR="0" lvl="5" indent="0" algn="l" rtl="0">
              <a:spcBef>
                <a:spcPts val="0"/>
              </a:spcBef>
              <a:buSzPts val="1400"/>
              <a:buNone/>
              <a:defRPr sz="1800" b="0" i="0" u="none" strike="noStrike" cap="none">
                <a:solidFill>
                  <a:schemeClr val="lt1"/>
                </a:solidFill>
                <a:latin typeface="Corbel"/>
                <a:ea typeface="Corbel"/>
                <a:cs typeface="Corbel"/>
                <a:sym typeface="Corbel"/>
              </a:defRPr>
            </a:lvl6pPr>
            <a:lvl7pPr marL="2743200" marR="0" lvl="6" indent="0" algn="l" rtl="0">
              <a:spcBef>
                <a:spcPts val="0"/>
              </a:spcBef>
              <a:buSzPts val="1400"/>
              <a:buNone/>
              <a:defRPr sz="1800" b="0" i="0" u="none" strike="noStrike" cap="none">
                <a:solidFill>
                  <a:schemeClr val="lt1"/>
                </a:solidFill>
                <a:latin typeface="Corbel"/>
                <a:ea typeface="Corbel"/>
                <a:cs typeface="Corbel"/>
                <a:sym typeface="Corbel"/>
              </a:defRPr>
            </a:lvl7pPr>
            <a:lvl8pPr marL="3200400" marR="0" lvl="7" indent="0" algn="l" rtl="0">
              <a:spcBef>
                <a:spcPts val="0"/>
              </a:spcBef>
              <a:buSzPts val="1400"/>
              <a:buNone/>
              <a:defRPr sz="1800" b="0" i="0" u="none" strike="noStrike" cap="none">
                <a:solidFill>
                  <a:schemeClr val="lt1"/>
                </a:solidFill>
                <a:latin typeface="Corbel"/>
                <a:ea typeface="Corbel"/>
                <a:cs typeface="Corbel"/>
                <a:sym typeface="Corbel"/>
              </a:defRPr>
            </a:lvl8pPr>
            <a:lvl9pPr marL="3657600" marR="0" lvl="8" indent="0" algn="l" rtl="0">
              <a:spcBef>
                <a:spcPts val="0"/>
              </a:spcBef>
              <a:buSzPts val="1400"/>
              <a:buNone/>
              <a:defRPr sz="1800" b="0" i="0" u="none" strike="noStrike" cap="none">
                <a:solidFill>
                  <a:schemeClr val="lt1"/>
                </a:solidFill>
                <a:latin typeface="Corbel"/>
                <a:ea typeface="Corbel"/>
                <a:cs typeface="Corbel"/>
                <a:sym typeface="Corbel"/>
              </a:defRPr>
            </a:lvl9pPr>
          </a:lstStyle>
          <a:p>
            <a:endParaRPr/>
          </a:p>
        </p:txBody>
      </p:sp>
      <p:sp>
        <p:nvSpPr>
          <p:cNvPr id="26" name="Shape 26"/>
          <p:cNvSpPr txBox="1">
            <a:spLocks noGrp="1"/>
          </p:cNvSpPr>
          <p:nvPr>
            <p:ph type="sldNum" idx="12"/>
          </p:nvPr>
        </p:nvSpPr>
        <p:spPr>
          <a:xfrm>
            <a:off x="8610600" y="6356350"/>
            <a:ext cx="2743200" cy="365125"/>
          </a:xfrm>
          <a:prstGeom prst="rect">
            <a:avLst/>
          </a:prstGeom>
          <a:noFill/>
          <a:ln>
            <a:noFill/>
          </a:ln>
        </p:spPr>
        <p:txBody>
          <a:bodyPr wrap="square" lIns="91425" tIns="45700" rIns="91425" bIns="45700" anchor="ctr" anchorCtr="0">
            <a:noAutofit/>
          </a:bodyPr>
          <a:lstStyle/>
          <a:p>
            <a:pPr marL="0" marR="0" lvl="0" indent="0" algn="r" rtl="0">
              <a:spcBef>
                <a:spcPts val="0"/>
              </a:spcBef>
              <a:buNone/>
            </a:pPr>
            <a:fld id="{00000000-1234-1234-1234-123412341234}" type="slidenum">
              <a:rPr lang="en-US" sz="1200" b="0" i="0" u="none" strike="noStrike" cap="none">
                <a:solidFill>
                  <a:srgbClr val="EDEDED"/>
                </a:solidFill>
                <a:latin typeface="Corbel"/>
                <a:ea typeface="Corbel"/>
                <a:cs typeface="Corbel"/>
                <a:sym typeface="Corbel"/>
              </a:rPr>
              <a:t>‹#›</a:t>
            </a:fld>
            <a:endParaRPr lang="en-US" sz="1200" b="0" i="0" u="none" strike="noStrike" cap="none">
              <a:solidFill>
                <a:srgbClr val="EDEDED"/>
              </a:solidFill>
              <a:latin typeface="Corbel"/>
              <a:ea typeface="Corbel"/>
              <a:cs typeface="Corbel"/>
              <a:sym typeface="Corbe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838200" y="365125"/>
            <a:ext cx="10515600" cy="1325563"/>
          </a:xfrm>
          <a:prstGeom prst="rect">
            <a:avLst/>
          </a:prstGeom>
          <a:noFill/>
          <a:ln>
            <a:noFill/>
          </a:ln>
        </p:spPr>
        <p:txBody>
          <a:bodyPr wrap="square" lIns="91425" tIns="91425" rIns="91425" bIns="91425" anchor="ctr" anchorCtr="0"/>
          <a:lstStyle>
            <a:lvl1pPr marL="0" marR="0" lvl="0" indent="0" algn="l" rtl="0">
              <a:lnSpc>
                <a:spcPct val="90000"/>
              </a:lnSpc>
              <a:spcBef>
                <a:spcPts val="0"/>
              </a:spcBef>
              <a:buClr>
                <a:srgbClr val="EDEDED"/>
              </a:buClr>
              <a:buSzPts val="5400"/>
              <a:buFont typeface="Corbel"/>
              <a:buNone/>
              <a:defRPr sz="5400" b="0" i="0" u="none" strike="noStrike" cap="none">
                <a:solidFill>
                  <a:srgbClr val="EDEDED"/>
                </a:solidFill>
                <a:latin typeface="Corbel"/>
                <a:ea typeface="Corbel"/>
                <a:cs typeface="Corbel"/>
                <a:sym typeface="Corbel"/>
              </a:defRPr>
            </a:lvl1pPr>
            <a:lvl2pPr lvl="1" indent="0">
              <a:spcBef>
                <a:spcPts val="0"/>
              </a:spcBef>
              <a:buSzPts val="1400"/>
              <a:buNone/>
              <a:defRPr sz="1800"/>
            </a:lvl2pPr>
            <a:lvl3pPr lvl="2" indent="0">
              <a:spcBef>
                <a:spcPts val="0"/>
              </a:spcBef>
              <a:buSzPts val="1400"/>
              <a:buNone/>
              <a:defRPr sz="1800"/>
            </a:lvl3pPr>
            <a:lvl4pPr lvl="3" indent="0">
              <a:spcBef>
                <a:spcPts val="0"/>
              </a:spcBef>
              <a:buSzPts val="1400"/>
              <a:buNone/>
              <a:defRPr sz="1800"/>
            </a:lvl4pPr>
            <a:lvl5pPr lvl="4" indent="0">
              <a:spcBef>
                <a:spcPts val="0"/>
              </a:spcBef>
              <a:buSzPts val="1400"/>
              <a:buNone/>
              <a:defRPr sz="1800"/>
            </a:lvl5pPr>
            <a:lvl6pPr lvl="5" indent="0">
              <a:spcBef>
                <a:spcPts val="0"/>
              </a:spcBef>
              <a:buSzPts val="1400"/>
              <a:buNone/>
              <a:defRPr sz="1800"/>
            </a:lvl6pPr>
            <a:lvl7pPr lvl="6" indent="0">
              <a:spcBef>
                <a:spcPts val="0"/>
              </a:spcBef>
              <a:buSzPts val="1400"/>
              <a:buNone/>
              <a:defRPr sz="1800"/>
            </a:lvl7pPr>
            <a:lvl8pPr lvl="7" indent="0">
              <a:spcBef>
                <a:spcPts val="0"/>
              </a:spcBef>
              <a:buSzPts val="1400"/>
              <a:buNone/>
              <a:defRPr sz="1800"/>
            </a:lvl8pPr>
            <a:lvl9pPr lvl="8" indent="0">
              <a:spcBef>
                <a:spcPts val="0"/>
              </a:spcBef>
              <a:buSzPts val="1400"/>
              <a:buNone/>
              <a:defRPr sz="1800"/>
            </a:lvl9pPr>
          </a:lstStyle>
          <a:p>
            <a:endParaRPr/>
          </a:p>
        </p:txBody>
      </p:sp>
      <p:sp>
        <p:nvSpPr>
          <p:cNvPr id="29" name="Shape 29"/>
          <p:cNvSpPr txBox="1">
            <a:spLocks noGrp="1"/>
          </p:cNvSpPr>
          <p:nvPr>
            <p:ph type="body" idx="1"/>
          </p:nvPr>
        </p:nvSpPr>
        <p:spPr>
          <a:xfrm>
            <a:off x="1120000" y="1825625"/>
            <a:ext cx="5025216" cy="4351338"/>
          </a:xfrm>
          <a:prstGeom prst="rect">
            <a:avLst/>
          </a:prstGeom>
          <a:noFill/>
          <a:ln>
            <a:noFill/>
          </a:ln>
        </p:spPr>
        <p:txBody>
          <a:bodyPr wrap="square" lIns="91425" tIns="91425" rIns="91425" bIns="91425" anchor="t" anchorCtr="0"/>
          <a:lstStyle>
            <a:lvl1pPr marL="228600" marR="0" lvl="0" indent="-50800" algn="l" rtl="0">
              <a:lnSpc>
                <a:spcPct val="90000"/>
              </a:lnSpc>
              <a:spcBef>
                <a:spcPts val="1000"/>
              </a:spcBef>
              <a:buClr>
                <a:srgbClr val="EDEDED"/>
              </a:buClr>
              <a:buSzPts val="2800"/>
              <a:buFont typeface="Arial"/>
              <a:buChar char="•"/>
              <a:defRPr sz="2800" b="0" i="0" u="none" strike="noStrike" cap="none">
                <a:solidFill>
                  <a:srgbClr val="EDEDED"/>
                </a:solidFill>
                <a:latin typeface="Corbel"/>
                <a:ea typeface="Corbel"/>
                <a:cs typeface="Corbel"/>
                <a:sym typeface="Corbel"/>
              </a:defRPr>
            </a:lvl1pPr>
            <a:lvl2pPr marL="685800" marR="0" lvl="1" indent="-76200" algn="l" rtl="0">
              <a:lnSpc>
                <a:spcPct val="90000"/>
              </a:lnSpc>
              <a:spcBef>
                <a:spcPts val="500"/>
              </a:spcBef>
              <a:buClr>
                <a:srgbClr val="EDEDED"/>
              </a:buClr>
              <a:buSzPts val="2400"/>
              <a:buFont typeface="Arial"/>
              <a:buChar char="•"/>
              <a:defRPr sz="2400" b="0" i="0" u="none" strike="noStrike" cap="none">
                <a:solidFill>
                  <a:srgbClr val="EDEDED"/>
                </a:solidFill>
                <a:latin typeface="Corbel"/>
                <a:ea typeface="Corbel"/>
                <a:cs typeface="Corbel"/>
                <a:sym typeface="Corbel"/>
              </a:defRPr>
            </a:lvl2pPr>
            <a:lvl3pPr marL="1143000" marR="0" lvl="2" indent="-101600" algn="l" rtl="0">
              <a:lnSpc>
                <a:spcPct val="90000"/>
              </a:lnSpc>
              <a:spcBef>
                <a:spcPts val="500"/>
              </a:spcBef>
              <a:buClr>
                <a:srgbClr val="EDEDED"/>
              </a:buClr>
              <a:buSzPts val="2000"/>
              <a:buFont typeface="Arial"/>
              <a:buChar char="•"/>
              <a:defRPr sz="2000" b="0" i="0" u="none" strike="noStrike" cap="none">
                <a:solidFill>
                  <a:srgbClr val="EDEDED"/>
                </a:solidFill>
                <a:latin typeface="Corbel"/>
                <a:ea typeface="Corbel"/>
                <a:cs typeface="Corbel"/>
                <a:sym typeface="Corbel"/>
              </a:defRPr>
            </a:lvl3pPr>
            <a:lvl4pPr marL="1600200" marR="0" lvl="3" indent="-114300" algn="l" rtl="0">
              <a:lnSpc>
                <a:spcPct val="90000"/>
              </a:lnSpc>
              <a:spcBef>
                <a:spcPts val="500"/>
              </a:spcBef>
              <a:buClr>
                <a:srgbClr val="EDEDED"/>
              </a:buClr>
              <a:buSzPts val="1800"/>
              <a:buFont typeface="Arial"/>
              <a:buChar char="•"/>
              <a:defRPr sz="1800" b="0" i="0" u="none" strike="noStrike" cap="none">
                <a:solidFill>
                  <a:srgbClr val="EDEDED"/>
                </a:solidFill>
                <a:latin typeface="Corbel"/>
                <a:ea typeface="Corbel"/>
                <a:cs typeface="Corbel"/>
                <a:sym typeface="Corbel"/>
              </a:defRPr>
            </a:lvl4pPr>
            <a:lvl5pPr marL="2057400" marR="0" lvl="4" indent="-114300" algn="l" rtl="0">
              <a:lnSpc>
                <a:spcPct val="90000"/>
              </a:lnSpc>
              <a:spcBef>
                <a:spcPts val="500"/>
              </a:spcBef>
              <a:buClr>
                <a:srgbClr val="EDEDED"/>
              </a:buClr>
              <a:buSzPts val="1800"/>
              <a:buFont typeface="Arial"/>
              <a:buChar char="•"/>
              <a:defRPr sz="1800" b="0" i="0" u="none" strike="noStrike" cap="none">
                <a:solidFill>
                  <a:srgbClr val="EDEDED"/>
                </a:solidFill>
                <a:latin typeface="Corbel"/>
                <a:ea typeface="Corbel"/>
                <a:cs typeface="Corbel"/>
                <a:sym typeface="Corbel"/>
              </a:defRPr>
            </a:lvl5pPr>
            <a:lvl6pPr marL="2514600" marR="0" lvl="5" indent="-114300" algn="l" rtl="0">
              <a:lnSpc>
                <a:spcPct val="90000"/>
              </a:lnSpc>
              <a:spcBef>
                <a:spcPts val="500"/>
              </a:spcBef>
              <a:buClr>
                <a:schemeClr val="lt1"/>
              </a:buClr>
              <a:buSzPts val="1800"/>
              <a:buFont typeface="Arial"/>
              <a:buChar char="•"/>
              <a:defRPr sz="1800" b="0" i="0" u="none" strike="noStrike" cap="none">
                <a:solidFill>
                  <a:schemeClr val="lt1"/>
                </a:solidFill>
                <a:latin typeface="Corbel"/>
                <a:ea typeface="Corbel"/>
                <a:cs typeface="Corbel"/>
                <a:sym typeface="Corbel"/>
              </a:defRPr>
            </a:lvl6pPr>
            <a:lvl7pPr marL="2971800" marR="0" lvl="6" indent="-114300" algn="l" rtl="0">
              <a:lnSpc>
                <a:spcPct val="90000"/>
              </a:lnSpc>
              <a:spcBef>
                <a:spcPts val="500"/>
              </a:spcBef>
              <a:buClr>
                <a:schemeClr val="lt1"/>
              </a:buClr>
              <a:buSzPts val="1800"/>
              <a:buFont typeface="Arial"/>
              <a:buChar char="•"/>
              <a:defRPr sz="1800" b="0" i="0" u="none" strike="noStrike" cap="none">
                <a:solidFill>
                  <a:schemeClr val="lt1"/>
                </a:solidFill>
                <a:latin typeface="Corbel"/>
                <a:ea typeface="Corbel"/>
                <a:cs typeface="Corbel"/>
                <a:sym typeface="Corbel"/>
              </a:defRPr>
            </a:lvl7pPr>
            <a:lvl8pPr marL="3429000" marR="0" lvl="7" indent="-114300" algn="l" rtl="0">
              <a:lnSpc>
                <a:spcPct val="90000"/>
              </a:lnSpc>
              <a:spcBef>
                <a:spcPts val="500"/>
              </a:spcBef>
              <a:buClr>
                <a:schemeClr val="lt1"/>
              </a:buClr>
              <a:buSzPts val="1800"/>
              <a:buFont typeface="Arial"/>
              <a:buChar char="•"/>
              <a:defRPr sz="1800" b="0" i="0" u="none" strike="noStrike" cap="none">
                <a:solidFill>
                  <a:schemeClr val="lt1"/>
                </a:solidFill>
                <a:latin typeface="Corbel"/>
                <a:ea typeface="Corbel"/>
                <a:cs typeface="Corbel"/>
                <a:sym typeface="Corbel"/>
              </a:defRPr>
            </a:lvl8pPr>
            <a:lvl9pPr marL="3886200" marR="0" lvl="8" indent="-114300" algn="l" rtl="0">
              <a:lnSpc>
                <a:spcPct val="90000"/>
              </a:lnSpc>
              <a:spcBef>
                <a:spcPts val="500"/>
              </a:spcBef>
              <a:buClr>
                <a:schemeClr val="lt1"/>
              </a:buClr>
              <a:buSzPts val="1800"/>
              <a:buFont typeface="Arial"/>
              <a:buChar char="•"/>
              <a:defRPr sz="1800" b="0" i="0" u="none" strike="noStrike" cap="none">
                <a:solidFill>
                  <a:schemeClr val="lt1"/>
                </a:solidFill>
                <a:latin typeface="Corbel"/>
                <a:ea typeface="Corbel"/>
                <a:cs typeface="Corbel"/>
                <a:sym typeface="Corbel"/>
              </a:defRPr>
            </a:lvl9pPr>
          </a:lstStyle>
          <a:p>
            <a:endParaRPr/>
          </a:p>
        </p:txBody>
      </p:sp>
      <p:sp>
        <p:nvSpPr>
          <p:cNvPr id="30" name="Shape 30"/>
          <p:cNvSpPr txBox="1">
            <a:spLocks noGrp="1"/>
          </p:cNvSpPr>
          <p:nvPr>
            <p:ph type="body" idx="2"/>
          </p:nvPr>
        </p:nvSpPr>
        <p:spPr>
          <a:xfrm>
            <a:off x="6319840" y="1825625"/>
            <a:ext cx="5033960" cy="4351338"/>
          </a:xfrm>
          <a:prstGeom prst="rect">
            <a:avLst/>
          </a:prstGeom>
          <a:noFill/>
          <a:ln>
            <a:noFill/>
          </a:ln>
        </p:spPr>
        <p:txBody>
          <a:bodyPr wrap="square" lIns="91425" tIns="91425" rIns="91425" bIns="91425" anchor="t" anchorCtr="0"/>
          <a:lstStyle>
            <a:lvl1pPr marL="228600" marR="0" lvl="0" indent="-50800" algn="l" rtl="0">
              <a:lnSpc>
                <a:spcPct val="90000"/>
              </a:lnSpc>
              <a:spcBef>
                <a:spcPts val="1000"/>
              </a:spcBef>
              <a:buClr>
                <a:srgbClr val="EDEDED"/>
              </a:buClr>
              <a:buSzPts val="2800"/>
              <a:buFont typeface="Arial"/>
              <a:buChar char="•"/>
              <a:defRPr sz="2800" b="0" i="0" u="none" strike="noStrike" cap="none">
                <a:solidFill>
                  <a:srgbClr val="EDEDED"/>
                </a:solidFill>
                <a:latin typeface="Corbel"/>
                <a:ea typeface="Corbel"/>
                <a:cs typeface="Corbel"/>
                <a:sym typeface="Corbel"/>
              </a:defRPr>
            </a:lvl1pPr>
            <a:lvl2pPr marL="685800" marR="0" lvl="1" indent="-76200" algn="l" rtl="0">
              <a:lnSpc>
                <a:spcPct val="90000"/>
              </a:lnSpc>
              <a:spcBef>
                <a:spcPts val="500"/>
              </a:spcBef>
              <a:buClr>
                <a:srgbClr val="EDEDED"/>
              </a:buClr>
              <a:buSzPts val="2400"/>
              <a:buFont typeface="Arial"/>
              <a:buChar char="•"/>
              <a:defRPr sz="2400" b="0" i="0" u="none" strike="noStrike" cap="none">
                <a:solidFill>
                  <a:srgbClr val="EDEDED"/>
                </a:solidFill>
                <a:latin typeface="Corbel"/>
                <a:ea typeface="Corbel"/>
                <a:cs typeface="Corbel"/>
                <a:sym typeface="Corbel"/>
              </a:defRPr>
            </a:lvl2pPr>
            <a:lvl3pPr marL="1143000" marR="0" lvl="2" indent="-101600" algn="l" rtl="0">
              <a:lnSpc>
                <a:spcPct val="90000"/>
              </a:lnSpc>
              <a:spcBef>
                <a:spcPts val="500"/>
              </a:spcBef>
              <a:buClr>
                <a:srgbClr val="EDEDED"/>
              </a:buClr>
              <a:buSzPts val="2000"/>
              <a:buFont typeface="Arial"/>
              <a:buChar char="•"/>
              <a:defRPr sz="2000" b="0" i="0" u="none" strike="noStrike" cap="none">
                <a:solidFill>
                  <a:srgbClr val="EDEDED"/>
                </a:solidFill>
                <a:latin typeface="Corbel"/>
                <a:ea typeface="Corbel"/>
                <a:cs typeface="Corbel"/>
                <a:sym typeface="Corbel"/>
              </a:defRPr>
            </a:lvl3pPr>
            <a:lvl4pPr marL="1600200" marR="0" lvl="3" indent="-114300" algn="l" rtl="0">
              <a:lnSpc>
                <a:spcPct val="90000"/>
              </a:lnSpc>
              <a:spcBef>
                <a:spcPts val="500"/>
              </a:spcBef>
              <a:buClr>
                <a:srgbClr val="EDEDED"/>
              </a:buClr>
              <a:buSzPts val="1800"/>
              <a:buFont typeface="Arial"/>
              <a:buChar char="•"/>
              <a:defRPr sz="1800" b="0" i="0" u="none" strike="noStrike" cap="none">
                <a:solidFill>
                  <a:srgbClr val="EDEDED"/>
                </a:solidFill>
                <a:latin typeface="Corbel"/>
                <a:ea typeface="Corbel"/>
                <a:cs typeface="Corbel"/>
                <a:sym typeface="Corbel"/>
              </a:defRPr>
            </a:lvl4pPr>
            <a:lvl5pPr marL="2057400" marR="0" lvl="4" indent="-114300" algn="l" rtl="0">
              <a:lnSpc>
                <a:spcPct val="90000"/>
              </a:lnSpc>
              <a:spcBef>
                <a:spcPts val="500"/>
              </a:spcBef>
              <a:buClr>
                <a:srgbClr val="EDEDED"/>
              </a:buClr>
              <a:buSzPts val="1800"/>
              <a:buFont typeface="Arial"/>
              <a:buChar char="•"/>
              <a:defRPr sz="1800" b="0" i="0" u="none" strike="noStrike" cap="none">
                <a:solidFill>
                  <a:srgbClr val="EDEDED"/>
                </a:solidFill>
                <a:latin typeface="Corbel"/>
                <a:ea typeface="Corbel"/>
                <a:cs typeface="Corbel"/>
                <a:sym typeface="Corbel"/>
              </a:defRPr>
            </a:lvl5pPr>
            <a:lvl6pPr marL="2514600" marR="0" lvl="5" indent="-114300" algn="l" rtl="0">
              <a:lnSpc>
                <a:spcPct val="90000"/>
              </a:lnSpc>
              <a:spcBef>
                <a:spcPts val="500"/>
              </a:spcBef>
              <a:buClr>
                <a:schemeClr val="lt1"/>
              </a:buClr>
              <a:buSzPts val="1800"/>
              <a:buFont typeface="Arial"/>
              <a:buChar char="•"/>
              <a:defRPr sz="1800" b="0" i="0" u="none" strike="noStrike" cap="none">
                <a:solidFill>
                  <a:schemeClr val="lt1"/>
                </a:solidFill>
                <a:latin typeface="Corbel"/>
                <a:ea typeface="Corbel"/>
                <a:cs typeface="Corbel"/>
                <a:sym typeface="Corbel"/>
              </a:defRPr>
            </a:lvl6pPr>
            <a:lvl7pPr marL="2971800" marR="0" lvl="6" indent="-114300" algn="l" rtl="0">
              <a:lnSpc>
                <a:spcPct val="90000"/>
              </a:lnSpc>
              <a:spcBef>
                <a:spcPts val="500"/>
              </a:spcBef>
              <a:buClr>
                <a:schemeClr val="lt1"/>
              </a:buClr>
              <a:buSzPts val="1800"/>
              <a:buFont typeface="Arial"/>
              <a:buChar char="•"/>
              <a:defRPr sz="1800" b="0" i="0" u="none" strike="noStrike" cap="none">
                <a:solidFill>
                  <a:schemeClr val="lt1"/>
                </a:solidFill>
                <a:latin typeface="Corbel"/>
                <a:ea typeface="Corbel"/>
                <a:cs typeface="Corbel"/>
                <a:sym typeface="Corbel"/>
              </a:defRPr>
            </a:lvl7pPr>
            <a:lvl8pPr marL="3429000" marR="0" lvl="7" indent="-114300" algn="l" rtl="0">
              <a:lnSpc>
                <a:spcPct val="90000"/>
              </a:lnSpc>
              <a:spcBef>
                <a:spcPts val="500"/>
              </a:spcBef>
              <a:buClr>
                <a:schemeClr val="lt1"/>
              </a:buClr>
              <a:buSzPts val="1800"/>
              <a:buFont typeface="Arial"/>
              <a:buChar char="•"/>
              <a:defRPr sz="1800" b="0" i="0" u="none" strike="noStrike" cap="none">
                <a:solidFill>
                  <a:schemeClr val="lt1"/>
                </a:solidFill>
                <a:latin typeface="Corbel"/>
                <a:ea typeface="Corbel"/>
                <a:cs typeface="Corbel"/>
                <a:sym typeface="Corbel"/>
              </a:defRPr>
            </a:lvl8pPr>
            <a:lvl9pPr marL="3886200" marR="0" lvl="8" indent="-114300" algn="l" rtl="0">
              <a:lnSpc>
                <a:spcPct val="90000"/>
              </a:lnSpc>
              <a:spcBef>
                <a:spcPts val="500"/>
              </a:spcBef>
              <a:buClr>
                <a:schemeClr val="lt1"/>
              </a:buClr>
              <a:buSzPts val="1800"/>
              <a:buFont typeface="Arial"/>
              <a:buChar char="•"/>
              <a:defRPr sz="1800" b="0" i="0" u="none" strike="noStrike" cap="none">
                <a:solidFill>
                  <a:schemeClr val="lt1"/>
                </a:solidFill>
                <a:latin typeface="Corbel"/>
                <a:ea typeface="Corbel"/>
                <a:cs typeface="Corbel"/>
                <a:sym typeface="Corbel"/>
              </a:defRPr>
            </a:lvl9pPr>
          </a:lstStyle>
          <a:p>
            <a:endParaRPr/>
          </a:p>
        </p:txBody>
      </p:sp>
      <p:sp>
        <p:nvSpPr>
          <p:cNvPr id="31" name="Shape 31"/>
          <p:cNvSpPr txBox="1">
            <a:spLocks noGrp="1"/>
          </p:cNvSpPr>
          <p:nvPr>
            <p:ph type="dt" idx="10"/>
          </p:nvPr>
        </p:nvSpPr>
        <p:spPr>
          <a:xfrm>
            <a:off x="838200" y="6356350"/>
            <a:ext cx="2743200" cy="365125"/>
          </a:xfrm>
          <a:prstGeom prst="rect">
            <a:avLst/>
          </a:prstGeom>
          <a:noFill/>
          <a:ln>
            <a:noFill/>
          </a:ln>
        </p:spPr>
        <p:txBody>
          <a:bodyPr wrap="square" lIns="91425" tIns="91425" rIns="91425" bIns="91425" anchor="ctr" anchorCtr="0"/>
          <a:lstStyle>
            <a:lvl1pPr marL="0" marR="0" lvl="0" indent="0" algn="l" rtl="0">
              <a:spcBef>
                <a:spcPts val="0"/>
              </a:spcBef>
              <a:buSzPts val="1400"/>
              <a:buNone/>
              <a:defRPr sz="1200" b="0" i="0" u="none" strike="noStrike" cap="none">
                <a:solidFill>
                  <a:srgbClr val="EDEDED"/>
                </a:solidFill>
                <a:latin typeface="Corbel"/>
                <a:ea typeface="Corbel"/>
                <a:cs typeface="Corbel"/>
                <a:sym typeface="Corbel"/>
              </a:defRPr>
            </a:lvl1pPr>
            <a:lvl2pPr marL="457200" marR="0" lvl="1" indent="0" algn="l" rtl="0">
              <a:spcBef>
                <a:spcPts val="0"/>
              </a:spcBef>
              <a:buSzPts val="1400"/>
              <a:buNone/>
              <a:defRPr sz="1800" b="0" i="0" u="none" strike="noStrike" cap="none">
                <a:solidFill>
                  <a:schemeClr val="lt1"/>
                </a:solidFill>
                <a:latin typeface="Corbel"/>
                <a:ea typeface="Corbel"/>
                <a:cs typeface="Corbel"/>
                <a:sym typeface="Corbel"/>
              </a:defRPr>
            </a:lvl2pPr>
            <a:lvl3pPr marL="914400" marR="0" lvl="2" indent="0" algn="l" rtl="0">
              <a:spcBef>
                <a:spcPts val="0"/>
              </a:spcBef>
              <a:buSzPts val="1400"/>
              <a:buNone/>
              <a:defRPr sz="1800" b="0" i="0" u="none" strike="noStrike" cap="none">
                <a:solidFill>
                  <a:schemeClr val="lt1"/>
                </a:solidFill>
                <a:latin typeface="Corbel"/>
                <a:ea typeface="Corbel"/>
                <a:cs typeface="Corbel"/>
                <a:sym typeface="Corbel"/>
              </a:defRPr>
            </a:lvl3pPr>
            <a:lvl4pPr marL="1371600" marR="0" lvl="3" indent="0" algn="l" rtl="0">
              <a:spcBef>
                <a:spcPts val="0"/>
              </a:spcBef>
              <a:buSzPts val="1400"/>
              <a:buNone/>
              <a:defRPr sz="1800" b="0" i="0" u="none" strike="noStrike" cap="none">
                <a:solidFill>
                  <a:schemeClr val="lt1"/>
                </a:solidFill>
                <a:latin typeface="Corbel"/>
                <a:ea typeface="Corbel"/>
                <a:cs typeface="Corbel"/>
                <a:sym typeface="Corbel"/>
              </a:defRPr>
            </a:lvl4pPr>
            <a:lvl5pPr marL="1828800" marR="0" lvl="4" indent="0" algn="l" rtl="0">
              <a:spcBef>
                <a:spcPts val="0"/>
              </a:spcBef>
              <a:buSzPts val="1400"/>
              <a:buNone/>
              <a:defRPr sz="1800" b="0" i="0" u="none" strike="noStrike" cap="none">
                <a:solidFill>
                  <a:schemeClr val="lt1"/>
                </a:solidFill>
                <a:latin typeface="Corbel"/>
                <a:ea typeface="Corbel"/>
                <a:cs typeface="Corbel"/>
                <a:sym typeface="Corbel"/>
              </a:defRPr>
            </a:lvl5pPr>
            <a:lvl6pPr marL="2286000" marR="0" lvl="5" indent="0" algn="l" rtl="0">
              <a:spcBef>
                <a:spcPts val="0"/>
              </a:spcBef>
              <a:buSzPts val="1400"/>
              <a:buNone/>
              <a:defRPr sz="1800" b="0" i="0" u="none" strike="noStrike" cap="none">
                <a:solidFill>
                  <a:schemeClr val="lt1"/>
                </a:solidFill>
                <a:latin typeface="Corbel"/>
                <a:ea typeface="Corbel"/>
                <a:cs typeface="Corbel"/>
                <a:sym typeface="Corbel"/>
              </a:defRPr>
            </a:lvl6pPr>
            <a:lvl7pPr marL="2743200" marR="0" lvl="6" indent="0" algn="l" rtl="0">
              <a:spcBef>
                <a:spcPts val="0"/>
              </a:spcBef>
              <a:buSzPts val="1400"/>
              <a:buNone/>
              <a:defRPr sz="1800" b="0" i="0" u="none" strike="noStrike" cap="none">
                <a:solidFill>
                  <a:schemeClr val="lt1"/>
                </a:solidFill>
                <a:latin typeface="Corbel"/>
                <a:ea typeface="Corbel"/>
                <a:cs typeface="Corbel"/>
                <a:sym typeface="Corbel"/>
              </a:defRPr>
            </a:lvl7pPr>
            <a:lvl8pPr marL="3200400" marR="0" lvl="7" indent="0" algn="l" rtl="0">
              <a:spcBef>
                <a:spcPts val="0"/>
              </a:spcBef>
              <a:buSzPts val="1400"/>
              <a:buNone/>
              <a:defRPr sz="1800" b="0" i="0" u="none" strike="noStrike" cap="none">
                <a:solidFill>
                  <a:schemeClr val="lt1"/>
                </a:solidFill>
                <a:latin typeface="Corbel"/>
                <a:ea typeface="Corbel"/>
                <a:cs typeface="Corbel"/>
                <a:sym typeface="Corbel"/>
              </a:defRPr>
            </a:lvl8pPr>
            <a:lvl9pPr marL="3657600" marR="0" lvl="8" indent="0" algn="l" rtl="0">
              <a:spcBef>
                <a:spcPts val="0"/>
              </a:spcBef>
              <a:buSzPts val="1400"/>
              <a:buNone/>
              <a:defRPr sz="1800" b="0" i="0" u="none" strike="noStrike" cap="none">
                <a:solidFill>
                  <a:schemeClr val="lt1"/>
                </a:solidFill>
                <a:latin typeface="Corbel"/>
                <a:ea typeface="Corbel"/>
                <a:cs typeface="Corbel"/>
                <a:sym typeface="Corbel"/>
              </a:defRPr>
            </a:lvl9pPr>
          </a:lstStyle>
          <a:p>
            <a:endParaRPr/>
          </a:p>
        </p:txBody>
      </p:sp>
      <p:sp>
        <p:nvSpPr>
          <p:cNvPr id="32" name="Shape 32"/>
          <p:cNvSpPr txBox="1">
            <a:spLocks noGrp="1"/>
          </p:cNvSpPr>
          <p:nvPr>
            <p:ph type="ftr" idx="11"/>
          </p:nvPr>
        </p:nvSpPr>
        <p:spPr>
          <a:xfrm>
            <a:off x="4038600" y="6356350"/>
            <a:ext cx="4114800" cy="365125"/>
          </a:xfrm>
          <a:prstGeom prst="rect">
            <a:avLst/>
          </a:prstGeom>
          <a:noFill/>
          <a:ln>
            <a:noFill/>
          </a:ln>
        </p:spPr>
        <p:txBody>
          <a:bodyPr wrap="square" lIns="91425" tIns="91425" rIns="91425" bIns="91425" anchor="ctr" anchorCtr="0"/>
          <a:lstStyle>
            <a:lvl1pPr marL="0" marR="0" lvl="0" indent="0" algn="ctr" rtl="0">
              <a:spcBef>
                <a:spcPts val="0"/>
              </a:spcBef>
              <a:buSzPts val="1400"/>
              <a:buNone/>
              <a:defRPr sz="1200" b="0" i="0" u="none" strike="noStrike" cap="none">
                <a:solidFill>
                  <a:srgbClr val="EDEDED"/>
                </a:solidFill>
                <a:latin typeface="Corbel"/>
                <a:ea typeface="Corbel"/>
                <a:cs typeface="Corbel"/>
                <a:sym typeface="Corbel"/>
              </a:defRPr>
            </a:lvl1pPr>
            <a:lvl2pPr marL="457200" marR="0" lvl="1" indent="0" algn="l" rtl="0">
              <a:spcBef>
                <a:spcPts val="0"/>
              </a:spcBef>
              <a:buSzPts val="1400"/>
              <a:buNone/>
              <a:defRPr sz="1800" b="0" i="0" u="none" strike="noStrike" cap="none">
                <a:solidFill>
                  <a:schemeClr val="lt1"/>
                </a:solidFill>
                <a:latin typeface="Corbel"/>
                <a:ea typeface="Corbel"/>
                <a:cs typeface="Corbel"/>
                <a:sym typeface="Corbel"/>
              </a:defRPr>
            </a:lvl2pPr>
            <a:lvl3pPr marL="914400" marR="0" lvl="2" indent="0" algn="l" rtl="0">
              <a:spcBef>
                <a:spcPts val="0"/>
              </a:spcBef>
              <a:buSzPts val="1400"/>
              <a:buNone/>
              <a:defRPr sz="1800" b="0" i="0" u="none" strike="noStrike" cap="none">
                <a:solidFill>
                  <a:schemeClr val="lt1"/>
                </a:solidFill>
                <a:latin typeface="Corbel"/>
                <a:ea typeface="Corbel"/>
                <a:cs typeface="Corbel"/>
                <a:sym typeface="Corbel"/>
              </a:defRPr>
            </a:lvl3pPr>
            <a:lvl4pPr marL="1371600" marR="0" lvl="3" indent="0" algn="l" rtl="0">
              <a:spcBef>
                <a:spcPts val="0"/>
              </a:spcBef>
              <a:buSzPts val="1400"/>
              <a:buNone/>
              <a:defRPr sz="1800" b="0" i="0" u="none" strike="noStrike" cap="none">
                <a:solidFill>
                  <a:schemeClr val="lt1"/>
                </a:solidFill>
                <a:latin typeface="Corbel"/>
                <a:ea typeface="Corbel"/>
                <a:cs typeface="Corbel"/>
                <a:sym typeface="Corbel"/>
              </a:defRPr>
            </a:lvl4pPr>
            <a:lvl5pPr marL="1828800" marR="0" lvl="4" indent="0" algn="l" rtl="0">
              <a:spcBef>
                <a:spcPts val="0"/>
              </a:spcBef>
              <a:buSzPts val="1400"/>
              <a:buNone/>
              <a:defRPr sz="1800" b="0" i="0" u="none" strike="noStrike" cap="none">
                <a:solidFill>
                  <a:schemeClr val="lt1"/>
                </a:solidFill>
                <a:latin typeface="Corbel"/>
                <a:ea typeface="Corbel"/>
                <a:cs typeface="Corbel"/>
                <a:sym typeface="Corbel"/>
              </a:defRPr>
            </a:lvl5pPr>
            <a:lvl6pPr marL="2286000" marR="0" lvl="5" indent="0" algn="l" rtl="0">
              <a:spcBef>
                <a:spcPts val="0"/>
              </a:spcBef>
              <a:buSzPts val="1400"/>
              <a:buNone/>
              <a:defRPr sz="1800" b="0" i="0" u="none" strike="noStrike" cap="none">
                <a:solidFill>
                  <a:schemeClr val="lt1"/>
                </a:solidFill>
                <a:latin typeface="Corbel"/>
                <a:ea typeface="Corbel"/>
                <a:cs typeface="Corbel"/>
                <a:sym typeface="Corbel"/>
              </a:defRPr>
            </a:lvl6pPr>
            <a:lvl7pPr marL="2743200" marR="0" lvl="6" indent="0" algn="l" rtl="0">
              <a:spcBef>
                <a:spcPts val="0"/>
              </a:spcBef>
              <a:buSzPts val="1400"/>
              <a:buNone/>
              <a:defRPr sz="1800" b="0" i="0" u="none" strike="noStrike" cap="none">
                <a:solidFill>
                  <a:schemeClr val="lt1"/>
                </a:solidFill>
                <a:latin typeface="Corbel"/>
                <a:ea typeface="Corbel"/>
                <a:cs typeface="Corbel"/>
                <a:sym typeface="Corbel"/>
              </a:defRPr>
            </a:lvl7pPr>
            <a:lvl8pPr marL="3200400" marR="0" lvl="7" indent="0" algn="l" rtl="0">
              <a:spcBef>
                <a:spcPts val="0"/>
              </a:spcBef>
              <a:buSzPts val="1400"/>
              <a:buNone/>
              <a:defRPr sz="1800" b="0" i="0" u="none" strike="noStrike" cap="none">
                <a:solidFill>
                  <a:schemeClr val="lt1"/>
                </a:solidFill>
                <a:latin typeface="Corbel"/>
                <a:ea typeface="Corbel"/>
                <a:cs typeface="Corbel"/>
                <a:sym typeface="Corbel"/>
              </a:defRPr>
            </a:lvl8pPr>
            <a:lvl9pPr marL="3657600" marR="0" lvl="8" indent="0" algn="l" rtl="0">
              <a:spcBef>
                <a:spcPts val="0"/>
              </a:spcBef>
              <a:buSzPts val="1400"/>
              <a:buNone/>
              <a:defRPr sz="1800" b="0" i="0" u="none" strike="noStrike" cap="none">
                <a:solidFill>
                  <a:schemeClr val="lt1"/>
                </a:solidFill>
                <a:latin typeface="Corbel"/>
                <a:ea typeface="Corbel"/>
                <a:cs typeface="Corbel"/>
                <a:sym typeface="Corbel"/>
              </a:defRPr>
            </a:lvl9pPr>
          </a:lstStyle>
          <a:p>
            <a:endParaRPr/>
          </a:p>
        </p:txBody>
      </p:sp>
      <p:sp>
        <p:nvSpPr>
          <p:cNvPr id="33" name="Shape 33"/>
          <p:cNvSpPr txBox="1">
            <a:spLocks noGrp="1"/>
          </p:cNvSpPr>
          <p:nvPr>
            <p:ph type="sldNum" idx="12"/>
          </p:nvPr>
        </p:nvSpPr>
        <p:spPr>
          <a:xfrm>
            <a:off x="8610600" y="6356350"/>
            <a:ext cx="2743200" cy="365125"/>
          </a:xfrm>
          <a:prstGeom prst="rect">
            <a:avLst/>
          </a:prstGeom>
          <a:noFill/>
          <a:ln>
            <a:noFill/>
          </a:ln>
        </p:spPr>
        <p:txBody>
          <a:bodyPr wrap="square" lIns="91425" tIns="45700" rIns="91425" bIns="45700" anchor="ctr" anchorCtr="0">
            <a:noAutofit/>
          </a:bodyPr>
          <a:lstStyle/>
          <a:p>
            <a:pPr marL="0" marR="0" lvl="0" indent="0" algn="r" rtl="0">
              <a:spcBef>
                <a:spcPts val="0"/>
              </a:spcBef>
              <a:buNone/>
            </a:pPr>
            <a:fld id="{00000000-1234-1234-1234-123412341234}" type="slidenum">
              <a:rPr lang="en-US" sz="1200" b="0" i="0" u="none" strike="noStrike" cap="none">
                <a:solidFill>
                  <a:srgbClr val="EDEDED"/>
                </a:solidFill>
                <a:latin typeface="Corbel"/>
                <a:ea typeface="Corbel"/>
                <a:cs typeface="Corbel"/>
                <a:sym typeface="Corbel"/>
              </a:rPr>
              <a:t>‹#›</a:t>
            </a:fld>
            <a:endParaRPr lang="en-US" sz="1200" b="0" i="0" u="none" strike="noStrike" cap="none">
              <a:solidFill>
                <a:srgbClr val="EDEDED"/>
              </a:solidFill>
              <a:latin typeface="Corbel"/>
              <a:ea typeface="Corbel"/>
              <a:cs typeface="Corbel"/>
              <a:sym typeface="Corbe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34"/>
        <p:cNvGrpSpPr/>
        <p:nvPr/>
      </p:nvGrpSpPr>
      <p:grpSpPr>
        <a:xfrm>
          <a:off x="0" y="0"/>
          <a:ext cx="0" cy="0"/>
          <a:chOff x="0" y="0"/>
          <a:chExt cx="0" cy="0"/>
        </a:xfrm>
      </p:grpSpPr>
      <p:sp>
        <p:nvSpPr>
          <p:cNvPr id="35" name="Shape 35"/>
          <p:cNvSpPr txBox="1">
            <a:spLocks noGrp="1"/>
          </p:cNvSpPr>
          <p:nvPr>
            <p:ph type="title"/>
          </p:nvPr>
        </p:nvSpPr>
        <p:spPr>
          <a:xfrm>
            <a:off x="839788" y="365125"/>
            <a:ext cx="10515600" cy="1325563"/>
          </a:xfrm>
          <a:prstGeom prst="rect">
            <a:avLst/>
          </a:prstGeom>
          <a:noFill/>
          <a:ln>
            <a:noFill/>
          </a:ln>
        </p:spPr>
        <p:txBody>
          <a:bodyPr wrap="square" lIns="91425" tIns="91425" rIns="91425" bIns="91425" anchor="ctr" anchorCtr="0"/>
          <a:lstStyle>
            <a:lvl1pPr marL="0" marR="0" lvl="0" indent="0" algn="l" rtl="0">
              <a:lnSpc>
                <a:spcPct val="90000"/>
              </a:lnSpc>
              <a:spcBef>
                <a:spcPts val="0"/>
              </a:spcBef>
              <a:buClr>
                <a:srgbClr val="EDEDED"/>
              </a:buClr>
              <a:buSzPts val="5400"/>
              <a:buFont typeface="Corbel"/>
              <a:buNone/>
              <a:defRPr sz="5400" b="0" i="0" u="none" strike="noStrike" cap="none">
                <a:solidFill>
                  <a:srgbClr val="EDEDED"/>
                </a:solidFill>
                <a:latin typeface="Corbel"/>
                <a:ea typeface="Corbel"/>
                <a:cs typeface="Corbel"/>
                <a:sym typeface="Corbel"/>
              </a:defRPr>
            </a:lvl1pPr>
            <a:lvl2pPr lvl="1" indent="0">
              <a:spcBef>
                <a:spcPts val="0"/>
              </a:spcBef>
              <a:buSzPts val="1400"/>
              <a:buNone/>
              <a:defRPr sz="1800"/>
            </a:lvl2pPr>
            <a:lvl3pPr lvl="2" indent="0">
              <a:spcBef>
                <a:spcPts val="0"/>
              </a:spcBef>
              <a:buSzPts val="1400"/>
              <a:buNone/>
              <a:defRPr sz="1800"/>
            </a:lvl3pPr>
            <a:lvl4pPr lvl="3" indent="0">
              <a:spcBef>
                <a:spcPts val="0"/>
              </a:spcBef>
              <a:buSzPts val="1400"/>
              <a:buNone/>
              <a:defRPr sz="1800"/>
            </a:lvl4pPr>
            <a:lvl5pPr lvl="4" indent="0">
              <a:spcBef>
                <a:spcPts val="0"/>
              </a:spcBef>
              <a:buSzPts val="1400"/>
              <a:buNone/>
              <a:defRPr sz="1800"/>
            </a:lvl5pPr>
            <a:lvl6pPr lvl="5" indent="0">
              <a:spcBef>
                <a:spcPts val="0"/>
              </a:spcBef>
              <a:buSzPts val="1400"/>
              <a:buNone/>
              <a:defRPr sz="1800"/>
            </a:lvl6pPr>
            <a:lvl7pPr lvl="6" indent="0">
              <a:spcBef>
                <a:spcPts val="0"/>
              </a:spcBef>
              <a:buSzPts val="1400"/>
              <a:buNone/>
              <a:defRPr sz="1800"/>
            </a:lvl7pPr>
            <a:lvl8pPr lvl="7" indent="0">
              <a:spcBef>
                <a:spcPts val="0"/>
              </a:spcBef>
              <a:buSzPts val="1400"/>
              <a:buNone/>
              <a:defRPr sz="1800"/>
            </a:lvl8pPr>
            <a:lvl9pPr lvl="8" indent="0">
              <a:spcBef>
                <a:spcPts val="0"/>
              </a:spcBef>
              <a:buSzPts val="1400"/>
              <a:buNone/>
              <a:defRPr sz="1800"/>
            </a:lvl9pPr>
          </a:lstStyle>
          <a:p>
            <a:endParaRPr/>
          </a:p>
        </p:txBody>
      </p:sp>
      <p:sp>
        <p:nvSpPr>
          <p:cNvPr id="36" name="Shape 36"/>
          <p:cNvSpPr txBox="1">
            <a:spLocks noGrp="1"/>
          </p:cNvSpPr>
          <p:nvPr>
            <p:ph type="body" idx="1"/>
          </p:nvPr>
        </p:nvSpPr>
        <p:spPr>
          <a:xfrm>
            <a:off x="1120000" y="1681163"/>
            <a:ext cx="5025216" cy="823912"/>
          </a:xfrm>
          <a:prstGeom prst="rect">
            <a:avLst/>
          </a:prstGeom>
          <a:noFill/>
          <a:ln>
            <a:noFill/>
          </a:ln>
        </p:spPr>
        <p:txBody>
          <a:bodyPr wrap="square" lIns="91425" tIns="91425" rIns="91425" bIns="91425" anchor="b" anchorCtr="0"/>
          <a:lstStyle>
            <a:lvl1pPr marL="0" marR="0" lvl="0" indent="0" algn="l" rtl="0">
              <a:lnSpc>
                <a:spcPct val="90000"/>
              </a:lnSpc>
              <a:spcBef>
                <a:spcPts val="1000"/>
              </a:spcBef>
              <a:buClr>
                <a:schemeClr val="lt2"/>
              </a:buClr>
              <a:buSzPts val="2400"/>
              <a:buFont typeface="Arial"/>
              <a:buNone/>
              <a:defRPr sz="2400" b="0" i="0" u="none" strike="noStrike" cap="none">
                <a:solidFill>
                  <a:schemeClr val="lt2"/>
                </a:solidFill>
                <a:latin typeface="Corbel"/>
                <a:ea typeface="Corbel"/>
                <a:cs typeface="Corbel"/>
                <a:sym typeface="Corbel"/>
              </a:defRPr>
            </a:lvl1pPr>
            <a:lvl2pPr marL="457200" marR="0" lvl="1" indent="0" algn="l" rtl="0">
              <a:lnSpc>
                <a:spcPct val="90000"/>
              </a:lnSpc>
              <a:spcBef>
                <a:spcPts val="500"/>
              </a:spcBef>
              <a:buClr>
                <a:srgbClr val="EDEDED"/>
              </a:buClr>
              <a:buSzPts val="2000"/>
              <a:buFont typeface="Arial"/>
              <a:buNone/>
              <a:defRPr sz="2000" b="1" i="0" u="none" strike="noStrike" cap="none">
                <a:solidFill>
                  <a:srgbClr val="EDEDED"/>
                </a:solidFill>
                <a:latin typeface="Corbel"/>
                <a:ea typeface="Corbel"/>
                <a:cs typeface="Corbel"/>
                <a:sym typeface="Corbel"/>
              </a:defRPr>
            </a:lvl2pPr>
            <a:lvl3pPr marL="914400" marR="0" lvl="2" indent="0" algn="l" rtl="0">
              <a:lnSpc>
                <a:spcPct val="90000"/>
              </a:lnSpc>
              <a:spcBef>
                <a:spcPts val="500"/>
              </a:spcBef>
              <a:buClr>
                <a:srgbClr val="EDEDED"/>
              </a:buClr>
              <a:buSzPts val="1800"/>
              <a:buFont typeface="Arial"/>
              <a:buNone/>
              <a:defRPr sz="1800" b="1" i="0" u="none" strike="noStrike" cap="none">
                <a:solidFill>
                  <a:srgbClr val="EDEDED"/>
                </a:solidFill>
                <a:latin typeface="Corbel"/>
                <a:ea typeface="Corbel"/>
                <a:cs typeface="Corbel"/>
                <a:sym typeface="Corbel"/>
              </a:defRPr>
            </a:lvl3pPr>
            <a:lvl4pPr marL="1371600" marR="0" lvl="3" indent="0" algn="l" rtl="0">
              <a:lnSpc>
                <a:spcPct val="90000"/>
              </a:lnSpc>
              <a:spcBef>
                <a:spcPts val="500"/>
              </a:spcBef>
              <a:buClr>
                <a:srgbClr val="EDEDED"/>
              </a:buClr>
              <a:buSzPts val="1600"/>
              <a:buFont typeface="Arial"/>
              <a:buNone/>
              <a:defRPr sz="1600" b="1" i="0" u="none" strike="noStrike" cap="none">
                <a:solidFill>
                  <a:srgbClr val="EDEDED"/>
                </a:solidFill>
                <a:latin typeface="Corbel"/>
                <a:ea typeface="Corbel"/>
                <a:cs typeface="Corbel"/>
                <a:sym typeface="Corbel"/>
              </a:defRPr>
            </a:lvl4pPr>
            <a:lvl5pPr marL="1828800" marR="0" lvl="4" indent="0" algn="l" rtl="0">
              <a:lnSpc>
                <a:spcPct val="90000"/>
              </a:lnSpc>
              <a:spcBef>
                <a:spcPts val="500"/>
              </a:spcBef>
              <a:buClr>
                <a:srgbClr val="EDEDED"/>
              </a:buClr>
              <a:buSzPts val="1600"/>
              <a:buFont typeface="Arial"/>
              <a:buNone/>
              <a:defRPr sz="1600" b="1" i="0" u="none" strike="noStrike" cap="none">
                <a:solidFill>
                  <a:srgbClr val="EDEDED"/>
                </a:solidFill>
                <a:latin typeface="Corbel"/>
                <a:ea typeface="Corbel"/>
                <a:cs typeface="Corbel"/>
                <a:sym typeface="Corbel"/>
              </a:defRPr>
            </a:lvl5pPr>
            <a:lvl6pPr marL="2286000" marR="0" lvl="5" indent="0" algn="l" rtl="0">
              <a:lnSpc>
                <a:spcPct val="90000"/>
              </a:lnSpc>
              <a:spcBef>
                <a:spcPts val="500"/>
              </a:spcBef>
              <a:buClr>
                <a:schemeClr val="lt1"/>
              </a:buClr>
              <a:buSzPts val="1600"/>
              <a:buFont typeface="Arial"/>
              <a:buNone/>
              <a:defRPr sz="1600" b="1" i="0" u="none" strike="noStrike" cap="none">
                <a:solidFill>
                  <a:schemeClr val="lt1"/>
                </a:solidFill>
                <a:latin typeface="Corbel"/>
                <a:ea typeface="Corbel"/>
                <a:cs typeface="Corbel"/>
                <a:sym typeface="Corbel"/>
              </a:defRPr>
            </a:lvl6pPr>
            <a:lvl7pPr marL="2743200" marR="0" lvl="6" indent="0" algn="l" rtl="0">
              <a:lnSpc>
                <a:spcPct val="90000"/>
              </a:lnSpc>
              <a:spcBef>
                <a:spcPts val="500"/>
              </a:spcBef>
              <a:buClr>
                <a:schemeClr val="lt1"/>
              </a:buClr>
              <a:buSzPts val="1600"/>
              <a:buFont typeface="Arial"/>
              <a:buNone/>
              <a:defRPr sz="1600" b="1" i="0" u="none" strike="noStrike" cap="none">
                <a:solidFill>
                  <a:schemeClr val="lt1"/>
                </a:solidFill>
                <a:latin typeface="Corbel"/>
                <a:ea typeface="Corbel"/>
                <a:cs typeface="Corbel"/>
                <a:sym typeface="Corbel"/>
              </a:defRPr>
            </a:lvl7pPr>
            <a:lvl8pPr marL="3200400" marR="0" lvl="7" indent="0" algn="l" rtl="0">
              <a:lnSpc>
                <a:spcPct val="90000"/>
              </a:lnSpc>
              <a:spcBef>
                <a:spcPts val="500"/>
              </a:spcBef>
              <a:buClr>
                <a:schemeClr val="lt1"/>
              </a:buClr>
              <a:buSzPts val="1600"/>
              <a:buFont typeface="Arial"/>
              <a:buNone/>
              <a:defRPr sz="1600" b="1" i="0" u="none" strike="noStrike" cap="none">
                <a:solidFill>
                  <a:schemeClr val="lt1"/>
                </a:solidFill>
                <a:latin typeface="Corbel"/>
                <a:ea typeface="Corbel"/>
                <a:cs typeface="Corbel"/>
                <a:sym typeface="Corbel"/>
              </a:defRPr>
            </a:lvl8pPr>
            <a:lvl9pPr marL="3657600" marR="0" lvl="8" indent="0" algn="l" rtl="0">
              <a:lnSpc>
                <a:spcPct val="90000"/>
              </a:lnSpc>
              <a:spcBef>
                <a:spcPts val="500"/>
              </a:spcBef>
              <a:buClr>
                <a:schemeClr val="lt1"/>
              </a:buClr>
              <a:buSzPts val="1600"/>
              <a:buFont typeface="Arial"/>
              <a:buNone/>
              <a:defRPr sz="1600" b="1" i="0" u="none" strike="noStrike" cap="none">
                <a:solidFill>
                  <a:schemeClr val="lt1"/>
                </a:solidFill>
                <a:latin typeface="Corbel"/>
                <a:ea typeface="Corbel"/>
                <a:cs typeface="Corbel"/>
                <a:sym typeface="Corbel"/>
              </a:defRPr>
            </a:lvl9pPr>
          </a:lstStyle>
          <a:p>
            <a:endParaRPr/>
          </a:p>
        </p:txBody>
      </p:sp>
      <p:sp>
        <p:nvSpPr>
          <p:cNvPr id="37" name="Shape 37"/>
          <p:cNvSpPr txBox="1">
            <a:spLocks noGrp="1"/>
          </p:cNvSpPr>
          <p:nvPr>
            <p:ph type="body" idx="2"/>
          </p:nvPr>
        </p:nvSpPr>
        <p:spPr>
          <a:xfrm>
            <a:off x="1120000" y="2505075"/>
            <a:ext cx="5025216" cy="3684588"/>
          </a:xfrm>
          <a:prstGeom prst="rect">
            <a:avLst/>
          </a:prstGeom>
          <a:noFill/>
          <a:ln>
            <a:noFill/>
          </a:ln>
        </p:spPr>
        <p:txBody>
          <a:bodyPr wrap="square" lIns="91425" tIns="91425" rIns="91425" bIns="91425" anchor="t" anchorCtr="0"/>
          <a:lstStyle>
            <a:lvl1pPr marL="228600" marR="0" lvl="0" indent="-50800" algn="l" rtl="0">
              <a:lnSpc>
                <a:spcPct val="90000"/>
              </a:lnSpc>
              <a:spcBef>
                <a:spcPts val="1000"/>
              </a:spcBef>
              <a:buClr>
                <a:srgbClr val="EDEDED"/>
              </a:buClr>
              <a:buSzPts val="2800"/>
              <a:buFont typeface="Arial"/>
              <a:buChar char="•"/>
              <a:defRPr sz="2800" b="0" i="0" u="none" strike="noStrike" cap="none">
                <a:solidFill>
                  <a:srgbClr val="EDEDED"/>
                </a:solidFill>
                <a:latin typeface="Corbel"/>
                <a:ea typeface="Corbel"/>
                <a:cs typeface="Corbel"/>
                <a:sym typeface="Corbel"/>
              </a:defRPr>
            </a:lvl1pPr>
            <a:lvl2pPr marL="685800" marR="0" lvl="1" indent="-76200" algn="l" rtl="0">
              <a:lnSpc>
                <a:spcPct val="90000"/>
              </a:lnSpc>
              <a:spcBef>
                <a:spcPts val="500"/>
              </a:spcBef>
              <a:buClr>
                <a:srgbClr val="EDEDED"/>
              </a:buClr>
              <a:buSzPts val="2400"/>
              <a:buFont typeface="Arial"/>
              <a:buChar char="•"/>
              <a:defRPr sz="2400" b="0" i="0" u="none" strike="noStrike" cap="none">
                <a:solidFill>
                  <a:srgbClr val="EDEDED"/>
                </a:solidFill>
                <a:latin typeface="Corbel"/>
                <a:ea typeface="Corbel"/>
                <a:cs typeface="Corbel"/>
                <a:sym typeface="Corbel"/>
              </a:defRPr>
            </a:lvl2pPr>
            <a:lvl3pPr marL="1143000" marR="0" lvl="2" indent="-101600" algn="l" rtl="0">
              <a:lnSpc>
                <a:spcPct val="90000"/>
              </a:lnSpc>
              <a:spcBef>
                <a:spcPts val="500"/>
              </a:spcBef>
              <a:buClr>
                <a:srgbClr val="EDEDED"/>
              </a:buClr>
              <a:buSzPts val="2000"/>
              <a:buFont typeface="Arial"/>
              <a:buChar char="•"/>
              <a:defRPr sz="2000" b="0" i="0" u="none" strike="noStrike" cap="none">
                <a:solidFill>
                  <a:srgbClr val="EDEDED"/>
                </a:solidFill>
                <a:latin typeface="Corbel"/>
                <a:ea typeface="Corbel"/>
                <a:cs typeface="Corbel"/>
                <a:sym typeface="Corbel"/>
              </a:defRPr>
            </a:lvl3pPr>
            <a:lvl4pPr marL="1600200" marR="0" lvl="3" indent="-114300" algn="l" rtl="0">
              <a:lnSpc>
                <a:spcPct val="90000"/>
              </a:lnSpc>
              <a:spcBef>
                <a:spcPts val="500"/>
              </a:spcBef>
              <a:buClr>
                <a:srgbClr val="EDEDED"/>
              </a:buClr>
              <a:buSzPts val="1800"/>
              <a:buFont typeface="Arial"/>
              <a:buChar char="•"/>
              <a:defRPr sz="1800" b="0" i="0" u="none" strike="noStrike" cap="none">
                <a:solidFill>
                  <a:srgbClr val="EDEDED"/>
                </a:solidFill>
                <a:latin typeface="Corbel"/>
                <a:ea typeface="Corbel"/>
                <a:cs typeface="Corbel"/>
                <a:sym typeface="Corbel"/>
              </a:defRPr>
            </a:lvl4pPr>
            <a:lvl5pPr marL="2057400" marR="0" lvl="4" indent="-114300" algn="l" rtl="0">
              <a:lnSpc>
                <a:spcPct val="90000"/>
              </a:lnSpc>
              <a:spcBef>
                <a:spcPts val="500"/>
              </a:spcBef>
              <a:buClr>
                <a:srgbClr val="EDEDED"/>
              </a:buClr>
              <a:buSzPts val="1800"/>
              <a:buFont typeface="Arial"/>
              <a:buChar char="•"/>
              <a:defRPr sz="1800" b="0" i="0" u="none" strike="noStrike" cap="none">
                <a:solidFill>
                  <a:srgbClr val="EDEDED"/>
                </a:solidFill>
                <a:latin typeface="Corbel"/>
                <a:ea typeface="Corbel"/>
                <a:cs typeface="Corbel"/>
                <a:sym typeface="Corbel"/>
              </a:defRPr>
            </a:lvl5pPr>
            <a:lvl6pPr marL="2514600" marR="0" lvl="5" indent="-114300" algn="l" rtl="0">
              <a:lnSpc>
                <a:spcPct val="90000"/>
              </a:lnSpc>
              <a:spcBef>
                <a:spcPts val="500"/>
              </a:spcBef>
              <a:buClr>
                <a:schemeClr val="lt1"/>
              </a:buClr>
              <a:buSzPts val="1800"/>
              <a:buFont typeface="Arial"/>
              <a:buChar char="•"/>
              <a:defRPr sz="1800" b="0" i="0" u="none" strike="noStrike" cap="none">
                <a:solidFill>
                  <a:schemeClr val="lt1"/>
                </a:solidFill>
                <a:latin typeface="Corbel"/>
                <a:ea typeface="Corbel"/>
                <a:cs typeface="Corbel"/>
                <a:sym typeface="Corbel"/>
              </a:defRPr>
            </a:lvl6pPr>
            <a:lvl7pPr marL="2971800" marR="0" lvl="6" indent="-114300" algn="l" rtl="0">
              <a:lnSpc>
                <a:spcPct val="90000"/>
              </a:lnSpc>
              <a:spcBef>
                <a:spcPts val="500"/>
              </a:spcBef>
              <a:buClr>
                <a:schemeClr val="lt1"/>
              </a:buClr>
              <a:buSzPts val="1800"/>
              <a:buFont typeface="Arial"/>
              <a:buChar char="•"/>
              <a:defRPr sz="1800" b="0" i="0" u="none" strike="noStrike" cap="none">
                <a:solidFill>
                  <a:schemeClr val="lt1"/>
                </a:solidFill>
                <a:latin typeface="Corbel"/>
                <a:ea typeface="Corbel"/>
                <a:cs typeface="Corbel"/>
                <a:sym typeface="Corbel"/>
              </a:defRPr>
            </a:lvl7pPr>
            <a:lvl8pPr marL="3429000" marR="0" lvl="7" indent="-114300" algn="l" rtl="0">
              <a:lnSpc>
                <a:spcPct val="90000"/>
              </a:lnSpc>
              <a:spcBef>
                <a:spcPts val="500"/>
              </a:spcBef>
              <a:buClr>
                <a:schemeClr val="lt1"/>
              </a:buClr>
              <a:buSzPts val="1800"/>
              <a:buFont typeface="Arial"/>
              <a:buChar char="•"/>
              <a:defRPr sz="1800" b="0" i="0" u="none" strike="noStrike" cap="none">
                <a:solidFill>
                  <a:schemeClr val="lt1"/>
                </a:solidFill>
                <a:latin typeface="Corbel"/>
                <a:ea typeface="Corbel"/>
                <a:cs typeface="Corbel"/>
                <a:sym typeface="Corbel"/>
              </a:defRPr>
            </a:lvl8pPr>
            <a:lvl9pPr marL="3886200" marR="0" lvl="8" indent="-114300" algn="l" rtl="0">
              <a:lnSpc>
                <a:spcPct val="90000"/>
              </a:lnSpc>
              <a:spcBef>
                <a:spcPts val="500"/>
              </a:spcBef>
              <a:buClr>
                <a:schemeClr val="lt1"/>
              </a:buClr>
              <a:buSzPts val="1800"/>
              <a:buFont typeface="Arial"/>
              <a:buChar char="•"/>
              <a:defRPr sz="1800" b="0" i="0" u="none" strike="noStrike" cap="none">
                <a:solidFill>
                  <a:schemeClr val="lt1"/>
                </a:solidFill>
                <a:latin typeface="Corbel"/>
                <a:ea typeface="Corbel"/>
                <a:cs typeface="Corbel"/>
                <a:sym typeface="Corbel"/>
              </a:defRPr>
            </a:lvl9pPr>
          </a:lstStyle>
          <a:p>
            <a:endParaRPr/>
          </a:p>
        </p:txBody>
      </p:sp>
      <p:sp>
        <p:nvSpPr>
          <p:cNvPr id="38" name="Shape 38"/>
          <p:cNvSpPr txBox="1">
            <a:spLocks noGrp="1"/>
          </p:cNvSpPr>
          <p:nvPr>
            <p:ph type="body" idx="3"/>
          </p:nvPr>
        </p:nvSpPr>
        <p:spPr>
          <a:xfrm>
            <a:off x="6319840" y="1681163"/>
            <a:ext cx="5035548" cy="823912"/>
          </a:xfrm>
          <a:prstGeom prst="rect">
            <a:avLst/>
          </a:prstGeom>
          <a:noFill/>
          <a:ln>
            <a:noFill/>
          </a:ln>
        </p:spPr>
        <p:txBody>
          <a:bodyPr wrap="square" lIns="91425" tIns="91425" rIns="91425" bIns="91425" anchor="b" anchorCtr="0"/>
          <a:lstStyle>
            <a:lvl1pPr marL="228600" marR="0" lvl="0" indent="-228600" algn="l" rtl="0">
              <a:lnSpc>
                <a:spcPct val="90000"/>
              </a:lnSpc>
              <a:spcBef>
                <a:spcPts val="1000"/>
              </a:spcBef>
              <a:buClr>
                <a:schemeClr val="lt2"/>
              </a:buClr>
              <a:buSzPts val="2400"/>
              <a:buFont typeface="Arial"/>
              <a:buNone/>
              <a:defRPr sz="2400" b="0" i="0" u="none" strike="noStrike" cap="none">
                <a:solidFill>
                  <a:schemeClr val="lt2"/>
                </a:solidFill>
                <a:latin typeface="Corbel"/>
                <a:ea typeface="Corbel"/>
                <a:cs typeface="Corbel"/>
                <a:sym typeface="Corbel"/>
              </a:defRPr>
            </a:lvl1pPr>
            <a:lvl2pPr marL="685800" marR="0" lvl="1" indent="-76200" algn="l" rtl="0">
              <a:lnSpc>
                <a:spcPct val="90000"/>
              </a:lnSpc>
              <a:spcBef>
                <a:spcPts val="500"/>
              </a:spcBef>
              <a:buClr>
                <a:srgbClr val="EDEDED"/>
              </a:buClr>
              <a:buSzPts val="2400"/>
              <a:buFont typeface="Arial"/>
              <a:buChar char="•"/>
              <a:defRPr sz="2400" b="0" i="0" u="none" strike="noStrike" cap="none">
                <a:solidFill>
                  <a:srgbClr val="EDEDED"/>
                </a:solidFill>
                <a:latin typeface="Corbel"/>
                <a:ea typeface="Corbel"/>
                <a:cs typeface="Corbel"/>
                <a:sym typeface="Corbel"/>
              </a:defRPr>
            </a:lvl2pPr>
            <a:lvl3pPr marL="1143000" marR="0" lvl="2" indent="-101600" algn="l" rtl="0">
              <a:lnSpc>
                <a:spcPct val="90000"/>
              </a:lnSpc>
              <a:spcBef>
                <a:spcPts val="500"/>
              </a:spcBef>
              <a:buClr>
                <a:srgbClr val="EDEDED"/>
              </a:buClr>
              <a:buSzPts val="2000"/>
              <a:buFont typeface="Arial"/>
              <a:buChar char="•"/>
              <a:defRPr sz="2000" b="0" i="0" u="none" strike="noStrike" cap="none">
                <a:solidFill>
                  <a:srgbClr val="EDEDED"/>
                </a:solidFill>
                <a:latin typeface="Corbel"/>
                <a:ea typeface="Corbel"/>
                <a:cs typeface="Corbel"/>
                <a:sym typeface="Corbel"/>
              </a:defRPr>
            </a:lvl3pPr>
            <a:lvl4pPr marL="1600200" marR="0" lvl="3" indent="-114300" algn="l" rtl="0">
              <a:lnSpc>
                <a:spcPct val="90000"/>
              </a:lnSpc>
              <a:spcBef>
                <a:spcPts val="500"/>
              </a:spcBef>
              <a:buClr>
                <a:srgbClr val="EDEDED"/>
              </a:buClr>
              <a:buSzPts val="1800"/>
              <a:buFont typeface="Arial"/>
              <a:buChar char="•"/>
              <a:defRPr sz="1800" b="0" i="0" u="none" strike="noStrike" cap="none">
                <a:solidFill>
                  <a:srgbClr val="EDEDED"/>
                </a:solidFill>
                <a:latin typeface="Corbel"/>
                <a:ea typeface="Corbel"/>
                <a:cs typeface="Corbel"/>
                <a:sym typeface="Corbel"/>
              </a:defRPr>
            </a:lvl4pPr>
            <a:lvl5pPr marL="2057400" marR="0" lvl="4" indent="-114300" algn="l" rtl="0">
              <a:lnSpc>
                <a:spcPct val="90000"/>
              </a:lnSpc>
              <a:spcBef>
                <a:spcPts val="500"/>
              </a:spcBef>
              <a:buClr>
                <a:srgbClr val="EDEDED"/>
              </a:buClr>
              <a:buSzPts val="1800"/>
              <a:buFont typeface="Arial"/>
              <a:buChar char="•"/>
              <a:defRPr sz="1800" b="0" i="0" u="none" strike="noStrike" cap="none">
                <a:solidFill>
                  <a:srgbClr val="EDEDED"/>
                </a:solidFill>
                <a:latin typeface="Corbel"/>
                <a:ea typeface="Corbel"/>
                <a:cs typeface="Corbel"/>
                <a:sym typeface="Corbel"/>
              </a:defRPr>
            </a:lvl5pPr>
            <a:lvl6pPr marL="2514600" marR="0" lvl="5" indent="-114300" algn="l" rtl="0">
              <a:lnSpc>
                <a:spcPct val="90000"/>
              </a:lnSpc>
              <a:spcBef>
                <a:spcPts val="500"/>
              </a:spcBef>
              <a:buClr>
                <a:schemeClr val="lt1"/>
              </a:buClr>
              <a:buSzPts val="1800"/>
              <a:buFont typeface="Arial"/>
              <a:buChar char="•"/>
              <a:defRPr sz="1800" b="0" i="0" u="none" strike="noStrike" cap="none">
                <a:solidFill>
                  <a:schemeClr val="lt1"/>
                </a:solidFill>
                <a:latin typeface="Corbel"/>
                <a:ea typeface="Corbel"/>
                <a:cs typeface="Corbel"/>
                <a:sym typeface="Corbel"/>
              </a:defRPr>
            </a:lvl6pPr>
            <a:lvl7pPr marL="2971800" marR="0" lvl="6" indent="-114300" algn="l" rtl="0">
              <a:lnSpc>
                <a:spcPct val="90000"/>
              </a:lnSpc>
              <a:spcBef>
                <a:spcPts val="500"/>
              </a:spcBef>
              <a:buClr>
                <a:schemeClr val="lt1"/>
              </a:buClr>
              <a:buSzPts val="1800"/>
              <a:buFont typeface="Arial"/>
              <a:buChar char="•"/>
              <a:defRPr sz="1800" b="0" i="0" u="none" strike="noStrike" cap="none">
                <a:solidFill>
                  <a:schemeClr val="lt1"/>
                </a:solidFill>
                <a:latin typeface="Corbel"/>
                <a:ea typeface="Corbel"/>
                <a:cs typeface="Corbel"/>
                <a:sym typeface="Corbel"/>
              </a:defRPr>
            </a:lvl7pPr>
            <a:lvl8pPr marL="3429000" marR="0" lvl="7" indent="-114300" algn="l" rtl="0">
              <a:lnSpc>
                <a:spcPct val="90000"/>
              </a:lnSpc>
              <a:spcBef>
                <a:spcPts val="500"/>
              </a:spcBef>
              <a:buClr>
                <a:schemeClr val="lt1"/>
              </a:buClr>
              <a:buSzPts val="1800"/>
              <a:buFont typeface="Arial"/>
              <a:buChar char="•"/>
              <a:defRPr sz="1800" b="0" i="0" u="none" strike="noStrike" cap="none">
                <a:solidFill>
                  <a:schemeClr val="lt1"/>
                </a:solidFill>
                <a:latin typeface="Corbel"/>
                <a:ea typeface="Corbel"/>
                <a:cs typeface="Corbel"/>
                <a:sym typeface="Corbel"/>
              </a:defRPr>
            </a:lvl8pPr>
            <a:lvl9pPr marL="3886200" marR="0" lvl="8" indent="-114300" algn="l" rtl="0">
              <a:lnSpc>
                <a:spcPct val="90000"/>
              </a:lnSpc>
              <a:spcBef>
                <a:spcPts val="500"/>
              </a:spcBef>
              <a:buClr>
                <a:schemeClr val="lt1"/>
              </a:buClr>
              <a:buSzPts val="1800"/>
              <a:buFont typeface="Arial"/>
              <a:buChar char="•"/>
              <a:defRPr sz="1800" b="0" i="0" u="none" strike="noStrike" cap="none">
                <a:solidFill>
                  <a:schemeClr val="lt1"/>
                </a:solidFill>
                <a:latin typeface="Corbel"/>
                <a:ea typeface="Corbel"/>
                <a:cs typeface="Corbel"/>
                <a:sym typeface="Corbel"/>
              </a:defRPr>
            </a:lvl9pPr>
          </a:lstStyle>
          <a:p>
            <a:endParaRPr/>
          </a:p>
        </p:txBody>
      </p:sp>
      <p:sp>
        <p:nvSpPr>
          <p:cNvPr id="39" name="Shape 39"/>
          <p:cNvSpPr txBox="1">
            <a:spLocks noGrp="1"/>
          </p:cNvSpPr>
          <p:nvPr>
            <p:ph type="body" idx="4"/>
          </p:nvPr>
        </p:nvSpPr>
        <p:spPr>
          <a:xfrm>
            <a:off x="6319840" y="2505075"/>
            <a:ext cx="5035548" cy="3684588"/>
          </a:xfrm>
          <a:prstGeom prst="rect">
            <a:avLst/>
          </a:prstGeom>
          <a:noFill/>
          <a:ln>
            <a:noFill/>
          </a:ln>
        </p:spPr>
        <p:txBody>
          <a:bodyPr wrap="square" lIns="91425" tIns="91425" rIns="91425" bIns="91425" anchor="t" anchorCtr="0"/>
          <a:lstStyle>
            <a:lvl1pPr marL="228600" marR="0" lvl="0" indent="-50800" algn="l" rtl="0">
              <a:lnSpc>
                <a:spcPct val="90000"/>
              </a:lnSpc>
              <a:spcBef>
                <a:spcPts val="1000"/>
              </a:spcBef>
              <a:buClr>
                <a:srgbClr val="EDEDED"/>
              </a:buClr>
              <a:buSzPts val="2800"/>
              <a:buFont typeface="Arial"/>
              <a:buChar char="•"/>
              <a:defRPr sz="2800" b="0" i="0" u="none" strike="noStrike" cap="none">
                <a:solidFill>
                  <a:srgbClr val="EDEDED"/>
                </a:solidFill>
                <a:latin typeface="Corbel"/>
                <a:ea typeface="Corbel"/>
                <a:cs typeface="Corbel"/>
                <a:sym typeface="Corbel"/>
              </a:defRPr>
            </a:lvl1pPr>
            <a:lvl2pPr marL="685800" marR="0" lvl="1" indent="-76200" algn="l" rtl="0">
              <a:lnSpc>
                <a:spcPct val="90000"/>
              </a:lnSpc>
              <a:spcBef>
                <a:spcPts val="500"/>
              </a:spcBef>
              <a:buClr>
                <a:srgbClr val="EDEDED"/>
              </a:buClr>
              <a:buSzPts val="2400"/>
              <a:buFont typeface="Arial"/>
              <a:buChar char="•"/>
              <a:defRPr sz="2400" b="0" i="0" u="none" strike="noStrike" cap="none">
                <a:solidFill>
                  <a:srgbClr val="EDEDED"/>
                </a:solidFill>
                <a:latin typeface="Corbel"/>
                <a:ea typeface="Corbel"/>
                <a:cs typeface="Corbel"/>
                <a:sym typeface="Corbel"/>
              </a:defRPr>
            </a:lvl2pPr>
            <a:lvl3pPr marL="1143000" marR="0" lvl="2" indent="-101600" algn="l" rtl="0">
              <a:lnSpc>
                <a:spcPct val="90000"/>
              </a:lnSpc>
              <a:spcBef>
                <a:spcPts val="500"/>
              </a:spcBef>
              <a:buClr>
                <a:srgbClr val="EDEDED"/>
              </a:buClr>
              <a:buSzPts val="2000"/>
              <a:buFont typeface="Arial"/>
              <a:buChar char="•"/>
              <a:defRPr sz="2000" b="0" i="0" u="none" strike="noStrike" cap="none">
                <a:solidFill>
                  <a:srgbClr val="EDEDED"/>
                </a:solidFill>
                <a:latin typeface="Corbel"/>
                <a:ea typeface="Corbel"/>
                <a:cs typeface="Corbel"/>
                <a:sym typeface="Corbel"/>
              </a:defRPr>
            </a:lvl3pPr>
            <a:lvl4pPr marL="1600200" marR="0" lvl="3" indent="-114300" algn="l" rtl="0">
              <a:lnSpc>
                <a:spcPct val="90000"/>
              </a:lnSpc>
              <a:spcBef>
                <a:spcPts val="500"/>
              </a:spcBef>
              <a:buClr>
                <a:srgbClr val="EDEDED"/>
              </a:buClr>
              <a:buSzPts val="1800"/>
              <a:buFont typeface="Arial"/>
              <a:buChar char="•"/>
              <a:defRPr sz="1800" b="0" i="0" u="none" strike="noStrike" cap="none">
                <a:solidFill>
                  <a:srgbClr val="EDEDED"/>
                </a:solidFill>
                <a:latin typeface="Corbel"/>
                <a:ea typeface="Corbel"/>
                <a:cs typeface="Corbel"/>
                <a:sym typeface="Corbel"/>
              </a:defRPr>
            </a:lvl4pPr>
            <a:lvl5pPr marL="2057400" marR="0" lvl="4" indent="-114300" algn="l" rtl="0">
              <a:lnSpc>
                <a:spcPct val="90000"/>
              </a:lnSpc>
              <a:spcBef>
                <a:spcPts val="500"/>
              </a:spcBef>
              <a:buClr>
                <a:srgbClr val="EDEDED"/>
              </a:buClr>
              <a:buSzPts val="1800"/>
              <a:buFont typeface="Arial"/>
              <a:buChar char="•"/>
              <a:defRPr sz="1800" b="0" i="0" u="none" strike="noStrike" cap="none">
                <a:solidFill>
                  <a:srgbClr val="EDEDED"/>
                </a:solidFill>
                <a:latin typeface="Corbel"/>
                <a:ea typeface="Corbel"/>
                <a:cs typeface="Corbel"/>
                <a:sym typeface="Corbel"/>
              </a:defRPr>
            </a:lvl5pPr>
            <a:lvl6pPr marL="2514600" marR="0" lvl="5" indent="-114300" algn="l" rtl="0">
              <a:lnSpc>
                <a:spcPct val="90000"/>
              </a:lnSpc>
              <a:spcBef>
                <a:spcPts val="500"/>
              </a:spcBef>
              <a:buClr>
                <a:schemeClr val="lt1"/>
              </a:buClr>
              <a:buSzPts val="1800"/>
              <a:buFont typeface="Arial"/>
              <a:buChar char="•"/>
              <a:defRPr sz="1800" b="0" i="0" u="none" strike="noStrike" cap="none">
                <a:solidFill>
                  <a:schemeClr val="lt1"/>
                </a:solidFill>
                <a:latin typeface="Corbel"/>
                <a:ea typeface="Corbel"/>
                <a:cs typeface="Corbel"/>
                <a:sym typeface="Corbel"/>
              </a:defRPr>
            </a:lvl6pPr>
            <a:lvl7pPr marL="2971800" marR="0" lvl="6" indent="-114300" algn="l" rtl="0">
              <a:lnSpc>
                <a:spcPct val="90000"/>
              </a:lnSpc>
              <a:spcBef>
                <a:spcPts val="500"/>
              </a:spcBef>
              <a:buClr>
                <a:schemeClr val="lt1"/>
              </a:buClr>
              <a:buSzPts val="1800"/>
              <a:buFont typeface="Arial"/>
              <a:buChar char="•"/>
              <a:defRPr sz="1800" b="0" i="0" u="none" strike="noStrike" cap="none">
                <a:solidFill>
                  <a:schemeClr val="lt1"/>
                </a:solidFill>
                <a:latin typeface="Corbel"/>
                <a:ea typeface="Corbel"/>
                <a:cs typeface="Corbel"/>
                <a:sym typeface="Corbel"/>
              </a:defRPr>
            </a:lvl7pPr>
            <a:lvl8pPr marL="3429000" marR="0" lvl="7" indent="-114300" algn="l" rtl="0">
              <a:lnSpc>
                <a:spcPct val="90000"/>
              </a:lnSpc>
              <a:spcBef>
                <a:spcPts val="500"/>
              </a:spcBef>
              <a:buClr>
                <a:schemeClr val="lt1"/>
              </a:buClr>
              <a:buSzPts val="1800"/>
              <a:buFont typeface="Arial"/>
              <a:buChar char="•"/>
              <a:defRPr sz="1800" b="0" i="0" u="none" strike="noStrike" cap="none">
                <a:solidFill>
                  <a:schemeClr val="lt1"/>
                </a:solidFill>
                <a:latin typeface="Corbel"/>
                <a:ea typeface="Corbel"/>
                <a:cs typeface="Corbel"/>
                <a:sym typeface="Corbel"/>
              </a:defRPr>
            </a:lvl8pPr>
            <a:lvl9pPr marL="3886200" marR="0" lvl="8" indent="-114300" algn="l" rtl="0">
              <a:lnSpc>
                <a:spcPct val="90000"/>
              </a:lnSpc>
              <a:spcBef>
                <a:spcPts val="500"/>
              </a:spcBef>
              <a:buClr>
                <a:schemeClr val="lt1"/>
              </a:buClr>
              <a:buSzPts val="1800"/>
              <a:buFont typeface="Arial"/>
              <a:buChar char="•"/>
              <a:defRPr sz="1800" b="0" i="0" u="none" strike="noStrike" cap="none">
                <a:solidFill>
                  <a:schemeClr val="lt1"/>
                </a:solidFill>
                <a:latin typeface="Corbel"/>
                <a:ea typeface="Corbel"/>
                <a:cs typeface="Corbel"/>
                <a:sym typeface="Corbel"/>
              </a:defRPr>
            </a:lvl9pPr>
          </a:lstStyle>
          <a:p>
            <a:endParaRPr/>
          </a:p>
        </p:txBody>
      </p:sp>
      <p:sp>
        <p:nvSpPr>
          <p:cNvPr id="40" name="Shape 40"/>
          <p:cNvSpPr txBox="1">
            <a:spLocks noGrp="1"/>
          </p:cNvSpPr>
          <p:nvPr>
            <p:ph type="dt" idx="10"/>
          </p:nvPr>
        </p:nvSpPr>
        <p:spPr>
          <a:xfrm>
            <a:off x="838200" y="6356350"/>
            <a:ext cx="2743200" cy="365125"/>
          </a:xfrm>
          <a:prstGeom prst="rect">
            <a:avLst/>
          </a:prstGeom>
          <a:noFill/>
          <a:ln>
            <a:noFill/>
          </a:ln>
        </p:spPr>
        <p:txBody>
          <a:bodyPr wrap="square" lIns="91425" tIns="91425" rIns="91425" bIns="91425" anchor="ctr" anchorCtr="0"/>
          <a:lstStyle>
            <a:lvl1pPr marL="0" marR="0" lvl="0" indent="0" algn="l" rtl="0">
              <a:spcBef>
                <a:spcPts val="0"/>
              </a:spcBef>
              <a:buSzPts val="1400"/>
              <a:buNone/>
              <a:defRPr sz="1200" b="0" i="0" u="none" strike="noStrike" cap="none">
                <a:solidFill>
                  <a:srgbClr val="EDEDED"/>
                </a:solidFill>
                <a:latin typeface="Corbel"/>
                <a:ea typeface="Corbel"/>
                <a:cs typeface="Corbel"/>
                <a:sym typeface="Corbel"/>
              </a:defRPr>
            </a:lvl1pPr>
            <a:lvl2pPr marL="457200" marR="0" lvl="1" indent="0" algn="l" rtl="0">
              <a:spcBef>
                <a:spcPts val="0"/>
              </a:spcBef>
              <a:buSzPts val="1400"/>
              <a:buNone/>
              <a:defRPr sz="1800" b="0" i="0" u="none" strike="noStrike" cap="none">
                <a:solidFill>
                  <a:schemeClr val="lt1"/>
                </a:solidFill>
                <a:latin typeface="Corbel"/>
                <a:ea typeface="Corbel"/>
                <a:cs typeface="Corbel"/>
                <a:sym typeface="Corbel"/>
              </a:defRPr>
            </a:lvl2pPr>
            <a:lvl3pPr marL="914400" marR="0" lvl="2" indent="0" algn="l" rtl="0">
              <a:spcBef>
                <a:spcPts val="0"/>
              </a:spcBef>
              <a:buSzPts val="1400"/>
              <a:buNone/>
              <a:defRPr sz="1800" b="0" i="0" u="none" strike="noStrike" cap="none">
                <a:solidFill>
                  <a:schemeClr val="lt1"/>
                </a:solidFill>
                <a:latin typeface="Corbel"/>
                <a:ea typeface="Corbel"/>
                <a:cs typeface="Corbel"/>
                <a:sym typeface="Corbel"/>
              </a:defRPr>
            </a:lvl3pPr>
            <a:lvl4pPr marL="1371600" marR="0" lvl="3" indent="0" algn="l" rtl="0">
              <a:spcBef>
                <a:spcPts val="0"/>
              </a:spcBef>
              <a:buSzPts val="1400"/>
              <a:buNone/>
              <a:defRPr sz="1800" b="0" i="0" u="none" strike="noStrike" cap="none">
                <a:solidFill>
                  <a:schemeClr val="lt1"/>
                </a:solidFill>
                <a:latin typeface="Corbel"/>
                <a:ea typeface="Corbel"/>
                <a:cs typeface="Corbel"/>
                <a:sym typeface="Corbel"/>
              </a:defRPr>
            </a:lvl4pPr>
            <a:lvl5pPr marL="1828800" marR="0" lvl="4" indent="0" algn="l" rtl="0">
              <a:spcBef>
                <a:spcPts val="0"/>
              </a:spcBef>
              <a:buSzPts val="1400"/>
              <a:buNone/>
              <a:defRPr sz="1800" b="0" i="0" u="none" strike="noStrike" cap="none">
                <a:solidFill>
                  <a:schemeClr val="lt1"/>
                </a:solidFill>
                <a:latin typeface="Corbel"/>
                <a:ea typeface="Corbel"/>
                <a:cs typeface="Corbel"/>
                <a:sym typeface="Corbel"/>
              </a:defRPr>
            </a:lvl5pPr>
            <a:lvl6pPr marL="2286000" marR="0" lvl="5" indent="0" algn="l" rtl="0">
              <a:spcBef>
                <a:spcPts val="0"/>
              </a:spcBef>
              <a:buSzPts val="1400"/>
              <a:buNone/>
              <a:defRPr sz="1800" b="0" i="0" u="none" strike="noStrike" cap="none">
                <a:solidFill>
                  <a:schemeClr val="lt1"/>
                </a:solidFill>
                <a:latin typeface="Corbel"/>
                <a:ea typeface="Corbel"/>
                <a:cs typeface="Corbel"/>
                <a:sym typeface="Corbel"/>
              </a:defRPr>
            </a:lvl6pPr>
            <a:lvl7pPr marL="2743200" marR="0" lvl="6" indent="0" algn="l" rtl="0">
              <a:spcBef>
                <a:spcPts val="0"/>
              </a:spcBef>
              <a:buSzPts val="1400"/>
              <a:buNone/>
              <a:defRPr sz="1800" b="0" i="0" u="none" strike="noStrike" cap="none">
                <a:solidFill>
                  <a:schemeClr val="lt1"/>
                </a:solidFill>
                <a:latin typeface="Corbel"/>
                <a:ea typeface="Corbel"/>
                <a:cs typeface="Corbel"/>
                <a:sym typeface="Corbel"/>
              </a:defRPr>
            </a:lvl7pPr>
            <a:lvl8pPr marL="3200400" marR="0" lvl="7" indent="0" algn="l" rtl="0">
              <a:spcBef>
                <a:spcPts val="0"/>
              </a:spcBef>
              <a:buSzPts val="1400"/>
              <a:buNone/>
              <a:defRPr sz="1800" b="0" i="0" u="none" strike="noStrike" cap="none">
                <a:solidFill>
                  <a:schemeClr val="lt1"/>
                </a:solidFill>
                <a:latin typeface="Corbel"/>
                <a:ea typeface="Corbel"/>
                <a:cs typeface="Corbel"/>
                <a:sym typeface="Corbel"/>
              </a:defRPr>
            </a:lvl8pPr>
            <a:lvl9pPr marL="3657600" marR="0" lvl="8" indent="0" algn="l" rtl="0">
              <a:spcBef>
                <a:spcPts val="0"/>
              </a:spcBef>
              <a:buSzPts val="1400"/>
              <a:buNone/>
              <a:defRPr sz="1800" b="0" i="0" u="none" strike="noStrike" cap="none">
                <a:solidFill>
                  <a:schemeClr val="lt1"/>
                </a:solidFill>
                <a:latin typeface="Corbel"/>
                <a:ea typeface="Corbel"/>
                <a:cs typeface="Corbel"/>
                <a:sym typeface="Corbel"/>
              </a:defRPr>
            </a:lvl9pPr>
          </a:lstStyle>
          <a:p>
            <a:endParaRPr/>
          </a:p>
        </p:txBody>
      </p:sp>
      <p:sp>
        <p:nvSpPr>
          <p:cNvPr id="41" name="Shape 41"/>
          <p:cNvSpPr txBox="1">
            <a:spLocks noGrp="1"/>
          </p:cNvSpPr>
          <p:nvPr>
            <p:ph type="ftr" idx="11"/>
          </p:nvPr>
        </p:nvSpPr>
        <p:spPr>
          <a:xfrm>
            <a:off x="4038600" y="6356350"/>
            <a:ext cx="4114800" cy="365125"/>
          </a:xfrm>
          <a:prstGeom prst="rect">
            <a:avLst/>
          </a:prstGeom>
          <a:noFill/>
          <a:ln>
            <a:noFill/>
          </a:ln>
        </p:spPr>
        <p:txBody>
          <a:bodyPr wrap="square" lIns="91425" tIns="91425" rIns="91425" bIns="91425" anchor="ctr" anchorCtr="0"/>
          <a:lstStyle>
            <a:lvl1pPr marL="0" marR="0" lvl="0" indent="0" algn="ctr" rtl="0">
              <a:spcBef>
                <a:spcPts val="0"/>
              </a:spcBef>
              <a:buSzPts val="1400"/>
              <a:buNone/>
              <a:defRPr sz="1200" b="0" i="0" u="none" strike="noStrike" cap="none">
                <a:solidFill>
                  <a:srgbClr val="EDEDED"/>
                </a:solidFill>
                <a:latin typeface="Corbel"/>
                <a:ea typeface="Corbel"/>
                <a:cs typeface="Corbel"/>
                <a:sym typeface="Corbel"/>
              </a:defRPr>
            </a:lvl1pPr>
            <a:lvl2pPr marL="457200" marR="0" lvl="1" indent="0" algn="l" rtl="0">
              <a:spcBef>
                <a:spcPts val="0"/>
              </a:spcBef>
              <a:buSzPts val="1400"/>
              <a:buNone/>
              <a:defRPr sz="1800" b="0" i="0" u="none" strike="noStrike" cap="none">
                <a:solidFill>
                  <a:schemeClr val="lt1"/>
                </a:solidFill>
                <a:latin typeface="Corbel"/>
                <a:ea typeface="Corbel"/>
                <a:cs typeface="Corbel"/>
                <a:sym typeface="Corbel"/>
              </a:defRPr>
            </a:lvl2pPr>
            <a:lvl3pPr marL="914400" marR="0" lvl="2" indent="0" algn="l" rtl="0">
              <a:spcBef>
                <a:spcPts val="0"/>
              </a:spcBef>
              <a:buSzPts val="1400"/>
              <a:buNone/>
              <a:defRPr sz="1800" b="0" i="0" u="none" strike="noStrike" cap="none">
                <a:solidFill>
                  <a:schemeClr val="lt1"/>
                </a:solidFill>
                <a:latin typeface="Corbel"/>
                <a:ea typeface="Corbel"/>
                <a:cs typeface="Corbel"/>
                <a:sym typeface="Corbel"/>
              </a:defRPr>
            </a:lvl3pPr>
            <a:lvl4pPr marL="1371600" marR="0" lvl="3" indent="0" algn="l" rtl="0">
              <a:spcBef>
                <a:spcPts val="0"/>
              </a:spcBef>
              <a:buSzPts val="1400"/>
              <a:buNone/>
              <a:defRPr sz="1800" b="0" i="0" u="none" strike="noStrike" cap="none">
                <a:solidFill>
                  <a:schemeClr val="lt1"/>
                </a:solidFill>
                <a:latin typeface="Corbel"/>
                <a:ea typeface="Corbel"/>
                <a:cs typeface="Corbel"/>
                <a:sym typeface="Corbel"/>
              </a:defRPr>
            </a:lvl4pPr>
            <a:lvl5pPr marL="1828800" marR="0" lvl="4" indent="0" algn="l" rtl="0">
              <a:spcBef>
                <a:spcPts val="0"/>
              </a:spcBef>
              <a:buSzPts val="1400"/>
              <a:buNone/>
              <a:defRPr sz="1800" b="0" i="0" u="none" strike="noStrike" cap="none">
                <a:solidFill>
                  <a:schemeClr val="lt1"/>
                </a:solidFill>
                <a:latin typeface="Corbel"/>
                <a:ea typeface="Corbel"/>
                <a:cs typeface="Corbel"/>
                <a:sym typeface="Corbel"/>
              </a:defRPr>
            </a:lvl5pPr>
            <a:lvl6pPr marL="2286000" marR="0" lvl="5" indent="0" algn="l" rtl="0">
              <a:spcBef>
                <a:spcPts val="0"/>
              </a:spcBef>
              <a:buSzPts val="1400"/>
              <a:buNone/>
              <a:defRPr sz="1800" b="0" i="0" u="none" strike="noStrike" cap="none">
                <a:solidFill>
                  <a:schemeClr val="lt1"/>
                </a:solidFill>
                <a:latin typeface="Corbel"/>
                <a:ea typeface="Corbel"/>
                <a:cs typeface="Corbel"/>
                <a:sym typeface="Corbel"/>
              </a:defRPr>
            </a:lvl6pPr>
            <a:lvl7pPr marL="2743200" marR="0" lvl="6" indent="0" algn="l" rtl="0">
              <a:spcBef>
                <a:spcPts val="0"/>
              </a:spcBef>
              <a:buSzPts val="1400"/>
              <a:buNone/>
              <a:defRPr sz="1800" b="0" i="0" u="none" strike="noStrike" cap="none">
                <a:solidFill>
                  <a:schemeClr val="lt1"/>
                </a:solidFill>
                <a:latin typeface="Corbel"/>
                <a:ea typeface="Corbel"/>
                <a:cs typeface="Corbel"/>
                <a:sym typeface="Corbel"/>
              </a:defRPr>
            </a:lvl7pPr>
            <a:lvl8pPr marL="3200400" marR="0" lvl="7" indent="0" algn="l" rtl="0">
              <a:spcBef>
                <a:spcPts val="0"/>
              </a:spcBef>
              <a:buSzPts val="1400"/>
              <a:buNone/>
              <a:defRPr sz="1800" b="0" i="0" u="none" strike="noStrike" cap="none">
                <a:solidFill>
                  <a:schemeClr val="lt1"/>
                </a:solidFill>
                <a:latin typeface="Corbel"/>
                <a:ea typeface="Corbel"/>
                <a:cs typeface="Corbel"/>
                <a:sym typeface="Corbel"/>
              </a:defRPr>
            </a:lvl8pPr>
            <a:lvl9pPr marL="3657600" marR="0" lvl="8" indent="0" algn="l" rtl="0">
              <a:spcBef>
                <a:spcPts val="0"/>
              </a:spcBef>
              <a:buSzPts val="1400"/>
              <a:buNone/>
              <a:defRPr sz="1800" b="0" i="0" u="none" strike="noStrike" cap="none">
                <a:solidFill>
                  <a:schemeClr val="lt1"/>
                </a:solidFill>
                <a:latin typeface="Corbel"/>
                <a:ea typeface="Corbel"/>
                <a:cs typeface="Corbel"/>
                <a:sym typeface="Corbel"/>
              </a:defRPr>
            </a:lvl9pPr>
          </a:lstStyle>
          <a:p>
            <a:endParaRPr/>
          </a:p>
        </p:txBody>
      </p:sp>
      <p:sp>
        <p:nvSpPr>
          <p:cNvPr id="42" name="Shape 42"/>
          <p:cNvSpPr txBox="1">
            <a:spLocks noGrp="1"/>
          </p:cNvSpPr>
          <p:nvPr>
            <p:ph type="sldNum" idx="12"/>
          </p:nvPr>
        </p:nvSpPr>
        <p:spPr>
          <a:xfrm>
            <a:off x="8610600" y="6356350"/>
            <a:ext cx="2743200" cy="365125"/>
          </a:xfrm>
          <a:prstGeom prst="rect">
            <a:avLst/>
          </a:prstGeom>
          <a:noFill/>
          <a:ln>
            <a:noFill/>
          </a:ln>
        </p:spPr>
        <p:txBody>
          <a:bodyPr wrap="square" lIns="91425" tIns="45700" rIns="91425" bIns="45700" anchor="ctr" anchorCtr="0">
            <a:noAutofit/>
          </a:bodyPr>
          <a:lstStyle/>
          <a:p>
            <a:pPr marL="0" marR="0" lvl="0" indent="0" algn="r" rtl="0">
              <a:spcBef>
                <a:spcPts val="0"/>
              </a:spcBef>
              <a:buNone/>
            </a:pPr>
            <a:fld id="{00000000-1234-1234-1234-123412341234}" type="slidenum">
              <a:rPr lang="en-US" sz="1200" b="0" i="0" u="none" strike="noStrike" cap="none">
                <a:solidFill>
                  <a:srgbClr val="EDEDED"/>
                </a:solidFill>
                <a:latin typeface="Corbel"/>
                <a:ea typeface="Corbel"/>
                <a:cs typeface="Corbel"/>
                <a:sym typeface="Corbel"/>
              </a:rPr>
              <a:t>‹#›</a:t>
            </a:fld>
            <a:endParaRPr lang="en-US" sz="1200" b="0" i="0" u="none" strike="noStrike" cap="none">
              <a:solidFill>
                <a:srgbClr val="EDEDED"/>
              </a:solidFill>
              <a:latin typeface="Corbel"/>
              <a:ea typeface="Corbel"/>
              <a:cs typeface="Corbel"/>
              <a:sym typeface="Corbe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3"/>
        <p:cNvGrpSpPr/>
        <p:nvPr/>
      </p:nvGrpSpPr>
      <p:grpSpPr>
        <a:xfrm>
          <a:off x="0" y="0"/>
          <a:ext cx="0" cy="0"/>
          <a:chOff x="0" y="0"/>
          <a:chExt cx="0" cy="0"/>
        </a:xfrm>
      </p:grpSpPr>
      <p:sp>
        <p:nvSpPr>
          <p:cNvPr id="44" name="Shape 44"/>
          <p:cNvSpPr txBox="1">
            <a:spLocks noGrp="1"/>
          </p:cNvSpPr>
          <p:nvPr>
            <p:ph type="dt" idx="10"/>
          </p:nvPr>
        </p:nvSpPr>
        <p:spPr>
          <a:xfrm>
            <a:off x="838200" y="6356350"/>
            <a:ext cx="2743200" cy="365125"/>
          </a:xfrm>
          <a:prstGeom prst="rect">
            <a:avLst/>
          </a:prstGeom>
          <a:noFill/>
          <a:ln>
            <a:noFill/>
          </a:ln>
        </p:spPr>
        <p:txBody>
          <a:bodyPr wrap="square" lIns="91425" tIns="91425" rIns="91425" bIns="91425" anchor="ctr" anchorCtr="0"/>
          <a:lstStyle>
            <a:lvl1pPr marL="0" marR="0" lvl="0" indent="0" algn="l" rtl="0">
              <a:spcBef>
                <a:spcPts val="0"/>
              </a:spcBef>
              <a:buSzPts val="1400"/>
              <a:buNone/>
              <a:defRPr sz="1200" b="0" i="0" u="none" strike="noStrike" cap="none">
                <a:solidFill>
                  <a:srgbClr val="EDEDED"/>
                </a:solidFill>
                <a:latin typeface="Corbel"/>
                <a:ea typeface="Corbel"/>
                <a:cs typeface="Corbel"/>
                <a:sym typeface="Corbel"/>
              </a:defRPr>
            </a:lvl1pPr>
            <a:lvl2pPr marL="457200" marR="0" lvl="1" indent="0" algn="l" rtl="0">
              <a:spcBef>
                <a:spcPts val="0"/>
              </a:spcBef>
              <a:buSzPts val="1400"/>
              <a:buNone/>
              <a:defRPr sz="1800" b="0" i="0" u="none" strike="noStrike" cap="none">
                <a:solidFill>
                  <a:schemeClr val="lt1"/>
                </a:solidFill>
                <a:latin typeface="Corbel"/>
                <a:ea typeface="Corbel"/>
                <a:cs typeface="Corbel"/>
                <a:sym typeface="Corbel"/>
              </a:defRPr>
            </a:lvl2pPr>
            <a:lvl3pPr marL="914400" marR="0" lvl="2" indent="0" algn="l" rtl="0">
              <a:spcBef>
                <a:spcPts val="0"/>
              </a:spcBef>
              <a:buSzPts val="1400"/>
              <a:buNone/>
              <a:defRPr sz="1800" b="0" i="0" u="none" strike="noStrike" cap="none">
                <a:solidFill>
                  <a:schemeClr val="lt1"/>
                </a:solidFill>
                <a:latin typeface="Corbel"/>
                <a:ea typeface="Corbel"/>
                <a:cs typeface="Corbel"/>
                <a:sym typeface="Corbel"/>
              </a:defRPr>
            </a:lvl3pPr>
            <a:lvl4pPr marL="1371600" marR="0" lvl="3" indent="0" algn="l" rtl="0">
              <a:spcBef>
                <a:spcPts val="0"/>
              </a:spcBef>
              <a:buSzPts val="1400"/>
              <a:buNone/>
              <a:defRPr sz="1800" b="0" i="0" u="none" strike="noStrike" cap="none">
                <a:solidFill>
                  <a:schemeClr val="lt1"/>
                </a:solidFill>
                <a:latin typeface="Corbel"/>
                <a:ea typeface="Corbel"/>
                <a:cs typeface="Corbel"/>
                <a:sym typeface="Corbel"/>
              </a:defRPr>
            </a:lvl4pPr>
            <a:lvl5pPr marL="1828800" marR="0" lvl="4" indent="0" algn="l" rtl="0">
              <a:spcBef>
                <a:spcPts val="0"/>
              </a:spcBef>
              <a:buSzPts val="1400"/>
              <a:buNone/>
              <a:defRPr sz="1800" b="0" i="0" u="none" strike="noStrike" cap="none">
                <a:solidFill>
                  <a:schemeClr val="lt1"/>
                </a:solidFill>
                <a:latin typeface="Corbel"/>
                <a:ea typeface="Corbel"/>
                <a:cs typeface="Corbel"/>
                <a:sym typeface="Corbel"/>
              </a:defRPr>
            </a:lvl5pPr>
            <a:lvl6pPr marL="2286000" marR="0" lvl="5" indent="0" algn="l" rtl="0">
              <a:spcBef>
                <a:spcPts val="0"/>
              </a:spcBef>
              <a:buSzPts val="1400"/>
              <a:buNone/>
              <a:defRPr sz="1800" b="0" i="0" u="none" strike="noStrike" cap="none">
                <a:solidFill>
                  <a:schemeClr val="lt1"/>
                </a:solidFill>
                <a:latin typeface="Corbel"/>
                <a:ea typeface="Corbel"/>
                <a:cs typeface="Corbel"/>
                <a:sym typeface="Corbel"/>
              </a:defRPr>
            </a:lvl6pPr>
            <a:lvl7pPr marL="2743200" marR="0" lvl="6" indent="0" algn="l" rtl="0">
              <a:spcBef>
                <a:spcPts val="0"/>
              </a:spcBef>
              <a:buSzPts val="1400"/>
              <a:buNone/>
              <a:defRPr sz="1800" b="0" i="0" u="none" strike="noStrike" cap="none">
                <a:solidFill>
                  <a:schemeClr val="lt1"/>
                </a:solidFill>
                <a:latin typeface="Corbel"/>
                <a:ea typeface="Corbel"/>
                <a:cs typeface="Corbel"/>
                <a:sym typeface="Corbel"/>
              </a:defRPr>
            </a:lvl7pPr>
            <a:lvl8pPr marL="3200400" marR="0" lvl="7" indent="0" algn="l" rtl="0">
              <a:spcBef>
                <a:spcPts val="0"/>
              </a:spcBef>
              <a:buSzPts val="1400"/>
              <a:buNone/>
              <a:defRPr sz="1800" b="0" i="0" u="none" strike="noStrike" cap="none">
                <a:solidFill>
                  <a:schemeClr val="lt1"/>
                </a:solidFill>
                <a:latin typeface="Corbel"/>
                <a:ea typeface="Corbel"/>
                <a:cs typeface="Corbel"/>
                <a:sym typeface="Corbel"/>
              </a:defRPr>
            </a:lvl8pPr>
            <a:lvl9pPr marL="3657600" marR="0" lvl="8" indent="0" algn="l" rtl="0">
              <a:spcBef>
                <a:spcPts val="0"/>
              </a:spcBef>
              <a:buSzPts val="1400"/>
              <a:buNone/>
              <a:defRPr sz="1800" b="0" i="0" u="none" strike="noStrike" cap="none">
                <a:solidFill>
                  <a:schemeClr val="lt1"/>
                </a:solidFill>
                <a:latin typeface="Corbel"/>
                <a:ea typeface="Corbel"/>
                <a:cs typeface="Corbel"/>
                <a:sym typeface="Corbel"/>
              </a:defRPr>
            </a:lvl9pPr>
          </a:lstStyle>
          <a:p>
            <a:endParaRPr/>
          </a:p>
        </p:txBody>
      </p:sp>
      <p:sp>
        <p:nvSpPr>
          <p:cNvPr id="45" name="Shape 45"/>
          <p:cNvSpPr txBox="1">
            <a:spLocks noGrp="1"/>
          </p:cNvSpPr>
          <p:nvPr>
            <p:ph type="ftr" idx="11"/>
          </p:nvPr>
        </p:nvSpPr>
        <p:spPr>
          <a:xfrm>
            <a:off x="4038600" y="6356350"/>
            <a:ext cx="4114800" cy="365125"/>
          </a:xfrm>
          <a:prstGeom prst="rect">
            <a:avLst/>
          </a:prstGeom>
          <a:noFill/>
          <a:ln>
            <a:noFill/>
          </a:ln>
        </p:spPr>
        <p:txBody>
          <a:bodyPr wrap="square" lIns="91425" tIns="91425" rIns="91425" bIns="91425" anchor="ctr" anchorCtr="0"/>
          <a:lstStyle>
            <a:lvl1pPr marL="0" marR="0" lvl="0" indent="0" algn="ctr" rtl="0">
              <a:spcBef>
                <a:spcPts val="0"/>
              </a:spcBef>
              <a:buSzPts val="1400"/>
              <a:buNone/>
              <a:defRPr sz="1200" b="0" i="0" u="none" strike="noStrike" cap="none">
                <a:solidFill>
                  <a:srgbClr val="EDEDED"/>
                </a:solidFill>
                <a:latin typeface="Corbel"/>
                <a:ea typeface="Corbel"/>
                <a:cs typeface="Corbel"/>
                <a:sym typeface="Corbel"/>
              </a:defRPr>
            </a:lvl1pPr>
            <a:lvl2pPr marL="457200" marR="0" lvl="1" indent="0" algn="l" rtl="0">
              <a:spcBef>
                <a:spcPts val="0"/>
              </a:spcBef>
              <a:buSzPts val="1400"/>
              <a:buNone/>
              <a:defRPr sz="1800" b="0" i="0" u="none" strike="noStrike" cap="none">
                <a:solidFill>
                  <a:schemeClr val="lt1"/>
                </a:solidFill>
                <a:latin typeface="Corbel"/>
                <a:ea typeface="Corbel"/>
                <a:cs typeface="Corbel"/>
                <a:sym typeface="Corbel"/>
              </a:defRPr>
            </a:lvl2pPr>
            <a:lvl3pPr marL="914400" marR="0" lvl="2" indent="0" algn="l" rtl="0">
              <a:spcBef>
                <a:spcPts val="0"/>
              </a:spcBef>
              <a:buSzPts val="1400"/>
              <a:buNone/>
              <a:defRPr sz="1800" b="0" i="0" u="none" strike="noStrike" cap="none">
                <a:solidFill>
                  <a:schemeClr val="lt1"/>
                </a:solidFill>
                <a:latin typeface="Corbel"/>
                <a:ea typeface="Corbel"/>
                <a:cs typeface="Corbel"/>
                <a:sym typeface="Corbel"/>
              </a:defRPr>
            </a:lvl3pPr>
            <a:lvl4pPr marL="1371600" marR="0" lvl="3" indent="0" algn="l" rtl="0">
              <a:spcBef>
                <a:spcPts val="0"/>
              </a:spcBef>
              <a:buSzPts val="1400"/>
              <a:buNone/>
              <a:defRPr sz="1800" b="0" i="0" u="none" strike="noStrike" cap="none">
                <a:solidFill>
                  <a:schemeClr val="lt1"/>
                </a:solidFill>
                <a:latin typeface="Corbel"/>
                <a:ea typeface="Corbel"/>
                <a:cs typeface="Corbel"/>
                <a:sym typeface="Corbel"/>
              </a:defRPr>
            </a:lvl4pPr>
            <a:lvl5pPr marL="1828800" marR="0" lvl="4" indent="0" algn="l" rtl="0">
              <a:spcBef>
                <a:spcPts val="0"/>
              </a:spcBef>
              <a:buSzPts val="1400"/>
              <a:buNone/>
              <a:defRPr sz="1800" b="0" i="0" u="none" strike="noStrike" cap="none">
                <a:solidFill>
                  <a:schemeClr val="lt1"/>
                </a:solidFill>
                <a:latin typeface="Corbel"/>
                <a:ea typeface="Corbel"/>
                <a:cs typeface="Corbel"/>
                <a:sym typeface="Corbel"/>
              </a:defRPr>
            </a:lvl5pPr>
            <a:lvl6pPr marL="2286000" marR="0" lvl="5" indent="0" algn="l" rtl="0">
              <a:spcBef>
                <a:spcPts val="0"/>
              </a:spcBef>
              <a:buSzPts val="1400"/>
              <a:buNone/>
              <a:defRPr sz="1800" b="0" i="0" u="none" strike="noStrike" cap="none">
                <a:solidFill>
                  <a:schemeClr val="lt1"/>
                </a:solidFill>
                <a:latin typeface="Corbel"/>
                <a:ea typeface="Corbel"/>
                <a:cs typeface="Corbel"/>
                <a:sym typeface="Corbel"/>
              </a:defRPr>
            </a:lvl6pPr>
            <a:lvl7pPr marL="2743200" marR="0" lvl="6" indent="0" algn="l" rtl="0">
              <a:spcBef>
                <a:spcPts val="0"/>
              </a:spcBef>
              <a:buSzPts val="1400"/>
              <a:buNone/>
              <a:defRPr sz="1800" b="0" i="0" u="none" strike="noStrike" cap="none">
                <a:solidFill>
                  <a:schemeClr val="lt1"/>
                </a:solidFill>
                <a:latin typeface="Corbel"/>
                <a:ea typeface="Corbel"/>
                <a:cs typeface="Corbel"/>
                <a:sym typeface="Corbel"/>
              </a:defRPr>
            </a:lvl7pPr>
            <a:lvl8pPr marL="3200400" marR="0" lvl="7" indent="0" algn="l" rtl="0">
              <a:spcBef>
                <a:spcPts val="0"/>
              </a:spcBef>
              <a:buSzPts val="1400"/>
              <a:buNone/>
              <a:defRPr sz="1800" b="0" i="0" u="none" strike="noStrike" cap="none">
                <a:solidFill>
                  <a:schemeClr val="lt1"/>
                </a:solidFill>
                <a:latin typeface="Corbel"/>
                <a:ea typeface="Corbel"/>
                <a:cs typeface="Corbel"/>
                <a:sym typeface="Corbel"/>
              </a:defRPr>
            </a:lvl8pPr>
            <a:lvl9pPr marL="3657600" marR="0" lvl="8" indent="0" algn="l" rtl="0">
              <a:spcBef>
                <a:spcPts val="0"/>
              </a:spcBef>
              <a:buSzPts val="1400"/>
              <a:buNone/>
              <a:defRPr sz="1800" b="0" i="0" u="none" strike="noStrike" cap="none">
                <a:solidFill>
                  <a:schemeClr val="lt1"/>
                </a:solidFill>
                <a:latin typeface="Corbel"/>
                <a:ea typeface="Corbel"/>
                <a:cs typeface="Corbel"/>
                <a:sym typeface="Corbel"/>
              </a:defRPr>
            </a:lvl9pPr>
          </a:lstStyle>
          <a:p>
            <a:endParaRPr/>
          </a:p>
        </p:txBody>
      </p:sp>
      <p:sp>
        <p:nvSpPr>
          <p:cNvPr id="46" name="Shape 46"/>
          <p:cNvSpPr txBox="1">
            <a:spLocks noGrp="1"/>
          </p:cNvSpPr>
          <p:nvPr>
            <p:ph type="sldNum" idx="12"/>
          </p:nvPr>
        </p:nvSpPr>
        <p:spPr>
          <a:xfrm>
            <a:off x="8610600" y="6356350"/>
            <a:ext cx="2743200" cy="365125"/>
          </a:xfrm>
          <a:prstGeom prst="rect">
            <a:avLst/>
          </a:prstGeom>
          <a:noFill/>
          <a:ln>
            <a:noFill/>
          </a:ln>
        </p:spPr>
        <p:txBody>
          <a:bodyPr wrap="square" lIns="91425" tIns="45700" rIns="91425" bIns="45700" anchor="ctr" anchorCtr="0">
            <a:noAutofit/>
          </a:bodyPr>
          <a:lstStyle/>
          <a:p>
            <a:pPr marL="0" marR="0" lvl="0" indent="0" algn="r" rtl="0">
              <a:spcBef>
                <a:spcPts val="0"/>
              </a:spcBef>
              <a:buNone/>
            </a:pPr>
            <a:fld id="{00000000-1234-1234-1234-123412341234}" type="slidenum">
              <a:rPr lang="en-US" sz="1200" b="0" i="0" u="none" strike="noStrike" cap="none">
                <a:solidFill>
                  <a:srgbClr val="EDEDED"/>
                </a:solidFill>
                <a:latin typeface="Corbel"/>
                <a:ea typeface="Corbel"/>
                <a:cs typeface="Corbel"/>
                <a:sym typeface="Corbel"/>
              </a:rPr>
              <a:t>‹#›</a:t>
            </a:fld>
            <a:endParaRPr lang="en-US" sz="1200" b="0" i="0" u="none" strike="noStrike" cap="none">
              <a:solidFill>
                <a:srgbClr val="EDEDED"/>
              </a:solidFill>
              <a:latin typeface="Corbel"/>
              <a:ea typeface="Corbel"/>
              <a:cs typeface="Corbel"/>
              <a:sym typeface="Corbe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3 Column">
    <p:spTree>
      <p:nvGrpSpPr>
        <p:cNvPr id="1" name="Shape 47"/>
        <p:cNvGrpSpPr/>
        <p:nvPr/>
      </p:nvGrpSpPr>
      <p:grpSpPr>
        <a:xfrm>
          <a:off x="0" y="0"/>
          <a:ext cx="0" cy="0"/>
          <a:chOff x="0" y="0"/>
          <a:chExt cx="0" cy="0"/>
        </a:xfrm>
      </p:grpSpPr>
      <p:sp>
        <p:nvSpPr>
          <p:cNvPr id="48" name="Shape 48"/>
          <p:cNvSpPr txBox="1">
            <a:spLocks noGrp="1"/>
          </p:cNvSpPr>
          <p:nvPr>
            <p:ph type="title"/>
          </p:nvPr>
        </p:nvSpPr>
        <p:spPr>
          <a:xfrm>
            <a:off x="838200" y="365125"/>
            <a:ext cx="10515600" cy="1325563"/>
          </a:xfrm>
          <a:prstGeom prst="rect">
            <a:avLst/>
          </a:prstGeom>
          <a:noFill/>
          <a:ln>
            <a:noFill/>
          </a:ln>
        </p:spPr>
        <p:txBody>
          <a:bodyPr wrap="square" lIns="91425" tIns="91425" rIns="91425" bIns="91425" anchor="ctr" anchorCtr="0"/>
          <a:lstStyle>
            <a:lvl1pPr marL="0" marR="0" lvl="0" indent="0" algn="l" rtl="0">
              <a:lnSpc>
                <a:spcPct val="90000"/>
              </a:lnSpc>
              <a:spcBef>
                <a:spcPts val="0"/>
              </a:spcBef>
              <a:buClr>
                <a:srgbClr val="EDEDED"/>
              </a:buClr>
              <a:buSzPts val="5400"/>
              <a:buFont typeface="Corbel"/>
              <a:buNone/>
              <a:defRPr sz="5400" b="0" i="0" u="none" strike="noStrike" cap="none">
                <a:solidFill>
                  <a:srgbClr val="EDEDED"/>
                </a:solidFill>
                <a:latin typeface="Corbel"/>
                <a:ea typeface="Corbel"/>
                <a:cs typeface="Corbel"/>
                <a:sym typeface="Corbel"/>
              </a:defRPr>
            </a:lvl1pPr>
            <a:lvl2pPr lvl="1" indent="0">
              <a:spcBef>
                <a:spcPts val="0"/>
              </a:spcBef>
              <a:buSzPts val="1400"/>
              <a:buNone/>
              <a:defRPr sz="1800"/>
            </a:lvl2pPr>
            <a:lvl3pPr lvl="2" indent="0">
              <a:spcBef>
                <a:spcPts val="0"/>
              </a:spcBef>
              <a:buSzPts val="1400"/>
              <a:buNone/>
              <a:defRPr sz="1800"/>
            </a:lvl3pPr>
            <a:lvl4pPr lvl="3" indent="0">
              <a:spcBef>
                <a:spcPts val="0"/>
              </a:spcBef>
              <a:buSzPts val="1400"/>
              <a:buNone/>
              <a:defRPr sz="1800"/>
            </a:lvl4pPr>
            <a:lvl5pPr lvl="4" indent="0">
              <a:spcBef>
                <a:spcPts val="0"/>
              </a:spcBef>
              <a:buSzPts val="1400"/>
              <a:buNone/>
              <a:defRPr sz="1800"/>
            </a:lvl5pPr>
            <a:lvl6pPr lvl="5" indent="0">
              <a:spcBef>
                <a:spcPts val="0"/>
              </a:spcBef>
              <a:buSzPts val="1400"/>
              <a:buNone/>
              <a:defRPr sz="1800"/>
            </a:lvl6pPr>
            <a:lvl7pPr lvl="6" indent="0">
              <a:spcBef>
                <a:spcPts val="0"/>
              </a:spcBef>
              <a:buSzPts val="1400"/>
              <a:buNone/>
              <a:defRPr sz="1800"/>
            </a:lvl7pPr>
            <a:lvl8pPr lvl="7" indent="0">
              <a:spcBef>
                <a:spcPts val="0"/>
              </a:spcBef>
              <a:buSzPts val="1400"/>
              <a:buNone/>
              <a:defRPr sz="1800"/>
            </a:lvl8pPr>
            <a:lvl9pPr lvl="8" indent="0">
              <a:spcBef>
                <a:spcPts val="0"/>
              </a:spcBef>
              <a:buSzPts val="1400"/>
              <a:buNone/>
              <a:defRPr sz="1800"/>
            </a:lvl9pPr>
          </a:lstStyle>
          <a:p>
            <a:endParaRPr/>
          </a:p>
        </p:txBody>
      </p:sp>
      <p:sp>
        <p:nvSpPr>
          <p:cNvPr id="49" name="Shape 49"/>
          <p:cNvSpPr txBox="1">
            <a:spLocks noGrp="1"/>
          </p:cNvSpPr>
          <p:nvPr>
            <p:ph type="body" idx="1"/>
          </p:nvPr>
        </p:nvSpPr>
        <p:spPr>
          <a:xfrm>
            <a:off x="1337282" y="1885950"/>
            <a:ext cx="2946866" cy="576262"/>
          </a:xfrm>
          <a:prstGeom prst="rect">
            <a:avLst/>
          </a:prstGeom>
          <a:noFill/>
          <a:ln>
            <a:noFill/>
          </a:ln>
        </p:spPr>
        <p:txBody>
          <a:bodyPr wrap="square" lIns="91425" tIns="91425" rIns="91425" bIns="91425" anchor="b" anchorCtr="0"/>
          <a:lstStyle>
            <a:lvl1pPr marL="0" marR="0" lvl="0" indent="0" algn="l" rtl="0">
              <a:lnSpc>
                <a:spcPct val="90000"/>
              </a:lnSpc>
              <a:spcBef>
                <a:spcPts val="1000"/>
              </a:spcBef>
              <a:buClr>
                <a:schemeClr val="lt2"/>
              </a:buClr>
              <a:buSzPts val="2400"/>
              <a:buFont typeface="Arial"/>
              <a:buNone/>
              <a:defRPr sz="2400" b="0" i="0" u="none" strike="noStrike" cap="none">
                <a:solidFill>
                  <a:schemeClr val="lt2"/>
                </a:solidFill>
                <a:latin typeface="Corbel"/>
                <a:ea typeface="Corbel"/>
                <a:cs typeface="Corbel"/>
                <a:sym typeface="Corbel"/>
              </a:defRPr>
            </a:lvl1pPr>
            <a:lvl2pPr marL="457200" marR="0" lvl="1" indent="0" algn="l" rtl="0">
              <a:lnSpc>
                <a:spcPct val="90000"/>
              </a:lnSpc>
              <a:spcBef>
                <a:spcPts val="500"/>
              </a:spcBef>
              <a:buClr>
                <a:srgbClr val="EDEDED"/>
              </a:buClr>
              <a:buSzPts val="2000"/>
              <a:buFont typeface="Arial"/>
              <a:buNone/>
              <a:defRPr sz="2000" b="1" i="0" u="none" strike="noStrike" cap="none">
                <a:solidFill>
                  <a:srgbClr val="EDEDED"/>
                </a:solidFill>
                <a:latin typeface="Corbel"/>
                <a:ea typeface="Corbel"/>
                <a:cs typeface="Corbel"/>
                <a:sym typeface="Corbel"/>
              </a:defRPr>
            </a:lvl2pPr>
            <a:lvl3pPr marL="914400" marR="0" lvl="2" indent="0" algn="l" rtl="0">
              <a:lnSpc>
                <a:spcPct val="90000"/>
              </a:lnSpc>
              <a:spcBef>
                <a:spcPts val="500"/>
              </a:spcBef>
              <a:buClr>
                <a:srgbClr val="EDEDED"/>
              </a:buClr>
              <a:buSzPts val="1800"/>
              <a:buFont typeface="Arial"/>
              <a:buNone/>
              <a:defRPr sz="1800" b="1" i="0" u="none" strike="noStrike" cap="none">
                <a:solidFill>
                  <a:srgbClr val="EDEDED"/>
                </a:solidFill>
                <a:latin typeface="Corbel"/>
                <a:ea typeface="Corbel"/>
                <a:cs typeface="Corbel"/>
                <a:sym typeface="Corbel"/>
              </a:defRPr>
            </a:lvl3pPr>
            <a:lvl4pPr marL="1371600" marR="0" lvl="3" indent="0" algn="l" rtl="0">
              <a:lnSpc>
                <a:spcPct val="90000"/>
              </a:lnSpc>
              <a:spcBef>
                <a:spcPts val="500"/>
              </a:spcBef>
              <a:buClr>
                <a:srgbClr val="EDEDED"/>
              </a:buClr>
              <a:buSzPts val="1600"/>
              <a:buFont typeface="Arial"/>
              <a:buNone/>
              <a:defRPr sz="1600" b="1" i="0" u="none" strike="noStrike" cap="none">
                <a:solidFill>
                  <a:srgbClr val="EDEDED"/>
                </a:solidFill>
                <a:latin typeface="Corbel"/>
                <a:ea typeface="Corbel"/>
                <a:cs typeface="Corbel"/>
                <a:sym typeface="Corbel"/>
              </a:defRPr>
            </a:lvl4pPr>
            <a:lvl5pPr marL="1828800" marR="0" lvl="4" indent="0" algn="l" rtl="0">
              <a:lnSpc>
                <a:spcPct val="90000"/>
              </a:lnSpc>
              <a:spcBef>
                <a:spcPts val="500"/>
              </a:spcBef>
              <a:buClr>
                <a:srgbClr val="EDEDED"/>
              </a:buClr>
              <a:buSzPts val="1600"/>
              <a:buFont typeface="Arial"/>
              <a:buNone/>
              <a:defRPr sz="1600" b="1" i="0" u="none" strike="noStrike" cap="none">
                <a:solidFill>
                  <a:srgbClr val="EDEDED"/>
                </a:solidFill>
                <a:latin typeface="Corbel"/>
                <a:ea typeface="Corbel"/>
                <a:cs typeface="Corbel"/>
                <a:sym typeface="Corbel"/>
              </a:defRPr>
            </a:lvl5pPr>
            <a:lvl6pPr marL="2286000" marR="0" lvl="5" indent="0" algn="l" rtl="0">
              <a:lnSpc>
                <a:spcPct val="90000"/>
              </a:lnSpc>
              <a:spcBef>
                <a:spcPts val="500"/>
              </a:spcBef>
              <a:buClr>
                <a:schemeClr val="lt1"/>
              </a:buClr>
              <a:buSzPts val="1600"/>
              <a:buFont typeface="Arial"/>
              <a:buNone/>
              <a:defRPr sz="1600" b="1" i="0" u="none" strike="noStrike" cap="none">
                <a:solidFill>
                  <a:schemeClr val="lt1"/>
                </a:solidFill>
                <a:latin typeface="Corbel"/>
                <a:ea typeface="Corbel"/>
                <a:cs typeface="Corbel"/>
                <a:sym typeface="Corbel"/>
              </a:defRPr>
            </a:lvl6pPr>
            <a:lvl7pPr marL="2743200" marR="0" lvl="6" indent="0" algn="l" rtl="0">
              <a:lnSpc>
                <a:spcPct val="90000"/>
              </a:lnSpc>
              <a:spcBef>
                <a:spcPts val="500"/>
              </a:spcBef>
              <a:buClr>
                <a:schemeClr val="lt1"/>
              </a:buClr>
              <a:buSzPts val="1600"/>
              <a:buFont typeface="Arial"/>
              <a:buNone/>
              <a:defRPr sz="1600" b="1" i="0" u="none" strike="noStrike" cap="none">
                <a:solidFill>
                  <a:schemeClr val="lt1"/>
                </a:solidFill>
                <a:latin typeface="Corbel"/>
                <a:ea typeface="Corbel"/>
                <a:cs typeface="Corbel"/>
                <a:sym typeface="Corbel"/>
              </a:defRPr>
            </a:lvl7pPr>
            <a:lvl8pPr marL="3200400" marR="0" lvl="7" indent="0" algn="l" rtl="0">
              <a:lnSpc>
                <a:spcPct val="90000"/>
              </a:lnSpc>
              <a:spcBef>
                <a:spcPts val="500"/>
              </a:spcBef>
              <a:buClr>
                <a:schemeClr val="lt1"/>
              </a:buClr>
              <a:buSzPts val="1600"/>
              <a:buFont typeface="Arial"/>
              <a:buNone/>
              <a:defRPr sz="1600" b="1" i="0" u="none" strike="noStrike" cap="none">
                <a:solidFill>
                  <a:schemeClr val="lt1"/>
                </a:solidFill>
                <a:latin typeface="Corbel"/>
                <a:ea typeface="Corbel"/>
                <a:cs typeface="Corbel"/>
                <a:sym typeface="Corbel"/>
              </a:defRPr>
            </a:lvl8pPr>
            <a:lvl9pPr marL="3657600" marR="0" lvl="8" indent="0" algn="l" rtl="0">
              <a:lnSpc>
                <a:spcPct val="90000"/>
              </a:lnSpc>
              <a:spcBef>
                <a:spcPts val="500"/>
              </a:spcBef>
              <a:buClr>
                <a:schemeClr val="lt1"/>
              </a:buClr>
              <a:buSzPts val="1600"/>
              <a:buFont typeface="Arial"/>
              <a:buNone/>
              <a:defRPr sz="1600" b="1" i="0" u="none" strike="noStrike" cap="none">
                <a:solidFill>
                  <a:schemeClr val="lt1"/>
                </a:solidFill>
                <a:latin typeface="Corbel"/>
                <a:ea typeface="Corbel"/>
                <a:cs typeface="Corbel"/>
                <a:sym typeface="Corbel"/>
              </a:defRPr>
            </a:lvl9pPr>
          </a:lstStyle>
          <a:p>
            <a:endParaRPr/>
          </a:p>
        </p:txBody>
      </p:sp>
      <p:sp>
        <p:nvSpPr>
          <p:cNvPr id="50" name="Shape 50"/>
          <p:cNvSpPr txBox="1">
            <a:spLocks noGrp="1"/>
          </p:cNvSpPr>
          <p:nvPr>
            <p:ph type="body" idx="2"/>
          </p:nvPr>
        </p:nvSpPr>
        <p:spPr>
          <a:xfrm>
            <a:off x="1356798" y="2571750"/>
            <a:ext cx="2927350" cy="3589338"/>
          </a:xfrm>
          <a:prstGeom prst="rect">
            <a:avLst/>
          </a:prstGeom>
          <a:noFill/>
          <a:ln>
            <a:noFill/>
          </a:ln>
        </p:spPr>
        <p:txBody>
          <a:bodyPr wrap="square" lIns="91425" tIns="91425" rIns="91425" bIns="91425" anchor="t" anchorCtr="0"/>
          <a:lstStyle>
            <a:lvl1pPr marL="0" marR="0" lvl="0" indent="0" algn="l" rtl="0">
              <a:lnSpc>
                <a:spcPct val="90000"/>
              </a:lnSpc>
              <a:spcBef>
                <a:spcPts val="1000"/>
              </a:spcBef>
              <a:buClr>
                <a:srgbClr val="EDEDED"/>
              </a:buClr>
              <a:buSzPts val="1400"/>
              <a:buFont typeface="Arial"/>
              <a:buNone/>
              <a:defRPr sz="1400" b="0" i="0" u="none" strike="noStrike" cap="none">
                <a:solidFill>
                  <a:srgbClr val="EDEDED"/>
                </a:solidFill>
                <a:latin typeface="Corbel"/>
                <a:ea typeface="Corbel"/>
                <a:cs typeface="Corbel"/>
                <a:sym typeface="Corbel"/>
              </a:defRPr>
            </a:lvl1pPr>
            <a:lvl2pPr marL="457200" marR="0" lvl="1" indent="0" algn="l" rtl="0">
              <a:lnSpc>
                <a:spcPct val="90000"/>
              </a:lnSpc>
              <a:spcBef>
                <a:spcPts val="500"/>
              </a:spcBef>
              <a:buClr>
                <a:srgbClr val="EDEDED"/>
              </a:buClr>
              <a:buSzPts val="1200"/>
              <a:buFont typeface="Arial"/>
              <a:buNone/>
              <a:defRPr sz="1200" b="0" i="0" u="none" strike="noStrike" cap="none">
                <a:solidFill>
                  <a:srgbClr val="EDEDED"/>
                </a:solidFill>
                <a:latin typeface="Corbel"/>
                <a:ea typeface="Corbel"/>
                <a:cs typeface="Corbel"/>
                <a:sym typeface="Corbel"/>
              </a:defRPr>
            </a:lvl2pPr>
            <a:lvl3pPr marL="914400" marR="0" lvl="2" indent="0" algn="l" rtl="0">
              <a:lnSpc>
                <a:spcPct val="90000"/>
              </a:lnSpc>
              <a:spcBef>
                <a:spcPts val="500"/>
              </a:spcBef>
              <a:buClr>
                <a:srgbClr val="EDEDED"/>
              </a:buClr>
              <a:buSzPts val="1000"/>
              <a:buFont typeface="Arial"/>
              <a:buNone/>
              <a:defRPr sz="1000" b="0" i="0" u="none" strike="noStrike" cap="none">
                <a:solidFill>
                  <a:srgbClr val="EDEDED"/>
                </a:solidFill>
                <a:latin typeface="Corbel"/>
                <a:ea typeface="Corbel"/>
                <a:cs typeface="Corbel"/>
                <a:sym typeface="Corbel"/>
              </a:defRPr>
            </a:lvl3pPr>
            <a:lvl4pPr marL="1371600" marR="0" lvl="3" indent="0" algn="l" rtl="0">
              <a:lnSpc>
                <a:spcPct val="90000"/>
              </a:lnSpc>
              <a:spcBef>
                <a:spcPts val="500"/>
              </a:spcBef>
              <a:buClr>
                <a:srgbClr val="EDEDED"/>
              </a:buClr>
              <a:buSzPts val="900"/>
              <a:buFont typeface="Arial"/>
              <a:buNone/>
              <a:defRPr sz="900" b="0" i="0" u="none" strike="noStrike" cap="none">
                <a:solidFill>
                  <a:srgbClr val="EDEDED"/>
                </a:solidFill>
                <a:latin typeface="Corbel"/>
                <a:ea typeface="Corbel"/>
                <a:cs typeface="Corbel"/>
                <a:sym typeface="Corbel"/>
              </a:defRPr>
            </a:lvl4pPr>
            <a:lvl5pPr marL="1828800" marR="0" lvl="4" indent="0" algn="l" rtl="0">
              <a:lnSpc>
                <a:spcPct val="90000"/>
              </a:lnSpc>
              <a:spcBef>
                <a:spcPts val="500"/>
              </a:spcBef>
              <a:buClr>
                <a:srgbClr val="EDEDED"/>
              </a:buClr>
              <a:buSzPts val="900"/>
              <a:buFont typeface="Arial"/>
              <a:buNone/>
              <a:defRPr sz="900" b="0" i="0" u="none" strike="noStrike" cap="none">
                <a:solidFill>
                  <a:srgbClr val="EDEDED"/>
                </a:solidFill>
                <a:latin typeface="Corbel"/>
                <a:ea typeface="Corbel"/>
                <a:cs typeface="Corbel"/>
                <a:sym typeface="Corbel"/>
              </a:defRPr>
            </a:lvl5pPr>
            <a:lvl6pPr marL="2286000" marR="0" lvl="5" indent="0" algn="l" rtl="0">
              <a:lnSpc>
                <a:spcPct val="90000"/>
              </a:lnSpc>
              <a:spcBef>
                <a:spcPts val="500"/>
              </a:spcBef>
              <a:buClr>
                <a:schemeClr val="lt1"/>
              </a:buClr>
              <a:buSzPts val="900"/>
              <a:buFont typeface="Arial"/>
              <a:buNone/>
              <a:defRPr sz="900" b="0" i="0" u="none" strike="noStrike" cap="none">
                <a:solidFill>
                  <a:schemeClr val="lt1"/>
                </a:solidFill>
                <a:latin typeface="Corbel"/>
                <a:ea typeface="Corbel"/>
                <a:cs typeface="Corbel"/>
                <a:sym typeface="Corbel"/>
              </a:defRPr>
            </a:lvl6pPr>
            <a:lvl7pPr marL="2743200" marR="0" lvl="6" indent="0" algn="l" rtl="0">
              <a:lnSpc>
                <a:spcPct val="90000"/>
              </a:lnSpc>
              <a:spcBef>
                <a:spcPts val="500"/>
              </a:spcBef>
              <a:buClr>
                <a:schemeClr val="lt1"/>
              </a:buClr>
              <a:buSzPts val="900"/>
              <a:buFont typeface="Arial"/>
              <a:buNone/>
              <a:defRPr sz="900" b="0" i="0" u="none" strike="noStrike" cap="none">
                <a:solidFill>
                  <a:schemeClr val="lt1"/>
                </a:solidFill>
                <a:latin typeface="Corbel"/>
                <a:ea typeface="Corbel"/>
                <a:cs typeface="Corbel"/>
                <a:sym typeface="Corbel"/>
              </a:defRPr>
            </a:lvl7pPr>
            <a:lvl8pPr marL="3200400" marR="0" lvl="7" indent="0" algn="l" rtl="0">
              <a:lnSpc>
                <a:spcPct val="90000"/>
              </a:lnSpc>
              <a:spcBef>
                <a:spcPts val="500"/>
              </a:spcBef>
              <a:buClr>
                <a:schemeClr val="lt1"/>
              </a:buClr>
              <a:buSzPts val="900"/>
              <a:buFont typeface="Arial"/>
              <a:buNone/>
              <a:defRPr sz="900" b="0" i="0" u="none" strike="noStrike" cap="none">
                <a:solidFill>
                  <a:schemeClr val="lt1"/>
                </a:solidFill>
                <a:latin typeface="Corbel"/>
                <a:ea typeface="Corbel"/>
                <a:cs typeface="Corbel"/>
                <a:sym typeface="Corbel"/>
              </a:defRPr>
            </a:lvl8pPr>
            <a:lvl9pPr marL="3657600" marR="0" lvl="8" indent="0" algn="l" rtl="0">
              <a:lnSpc>
                <a:spcPct val="90000"/>
              </a:lnSpc>
              <a:spcBef>
                <a:spcPts val="500"/>
              </a:spcBef>
              <a:buClr>
                <a:schemeClr val="lt1"/>
              </a:buClr>
              <a:buSzPts val="900"/>
              <a:buFont typeface="Arial"/>
              <a:buNone/>
              <a:defRPr sz="900" b="0" i="0" u="none" strike="noStrike" cap="none">
                <a:solidFill>
                  <a:schemeClr val="lt1"/>
                </a:solidFill>
                <a:latin typeface="Corbel"/>
                <a:ea typeface="Corbel"/>
                <a:cs typeface="Corbel"/>
                <a:sym typeface="Corbel"/>
              </a:defRPr>
            </a:lvl9pPr>
          </a:lstStyle>
          <a:p>
            <a:endParaRPr/>
          </a:p>
        </p:txBody>
      </p:sp>
      <p:sp>
        <p:nvSpPr>
          <p:cNvPr id="51" name="Shape 51"/>
          <p:cNvSpPr txBox="1">
            <a:spLocks noGrp="1"/>
          </p:cNvSpPr>
          <p:nvPr>
            <p:ph type="body" idx="3"/>
          </p:nvPr>
        </p:nvSpPr>
        <p:spPr>
          <a:xfrm>
            <a:off x="4587994" y="1885950"/>
            <a:ext cx="2936241" cy="576262"/>
          </a:xfrm>
          <a:prstGeom prst="rect">
            <a:avLst/>
          </a:prstGeom>
          <a:noFill/>
          <a:ln>
            <a:noFill/>
          </a:ln>
        </p:spPr>
        <p:txBody>
          <a:bodyPr wrap="square" lIns="91425" tIns="91425" rIns="91425" bIns="91425" anchor="b" anchorCtr="0"/>
          <a:lstStyle>
            <a:lvl1pPr marL="228600" marR="0" lvl="0" indent="-228600" algn="l" rtl="0">
              <a:lnSpc>
                <a:spcPct val="90000"/>
              </a:lnSpc>
              <a:spcBef>
                <a:spcPts val="1000"/>
              </a:spcBef>
              <a:buClr>
                <a:schemeClr val="lt2"/>
              </a:buClr>
              <a:buSzPts val="2400"/>
              <a:buFont typeface="Arial"/>
              <a:buNone/>
              <a:defRPr sz="2400" b="0" i="0" u="none" strike="noStrike" cap="none">
                <a:solidFill>
                  <a:schemeClr val="lt2"/>
                </a:solidFill>
                <a:latin typeface="Corbel"/>
                <a:ea typeface="Corbel"/>
                <a:cs typeface="Corbel"/>
                <a:sym typeface="Corbel"/>
              </a:defRPr>
            </a:lvl1pPr>
            <a:lvl2pPr marL="685800" marR="0" lvl="1" indent="-76200" algn="l" rtl="0">
              <a:lnSpc>
                <a:spcPct val="90000"/>
              </a:lnSpc>
              <a:spcBef>
                <a:spcPts val="500"/>
              </a:spcBef>
              <a:buClr>
                <a:srgbClr val="EDEDED"/>
              </a:buClr>
              <a:buSzPts val="2400"/>
              <a:buFont typeface="Arial"/>
              <a:buChar char="•"/>
              <a:defRPr sz="2400" b="0" i="0" u="none" strike="noStrike" cap="none">
                <a:solidFill>
                  <a:srgbClr val="EDEDED"/>
                </a:solidFill>
                <a:latin typeface="Corbel"/>
                <a:ea typeface="Corbel"/>
                <a:cs typeface="Corbel"/>
                <a:sym typeface="Corbel"/>
              </a:defRPr>
            </a:lvl2pPr>
            <a:lvl3pPr marL="1143000" marR="0" lvl="2" indent="-101600" algn="l" rtl="0">
              <a:lnSpc>
                <a:spcPct val="90000"/>
              </a:lnSpc>
              <a:spcBef>
                <a:spcPts val="500"/>
              </a:spcBef>
              <a:buClr>
                <a:srgbClr val="EDEDED"/>
              </a:buClr>
              <a:buSzPts val="2000"/>
              <a:buFont typeface="Arial"/>
              <a:buChar char="•"/>
              <a:defRPr sz="2000" b="0" i="0" u="none" strike="noStrike" cap="none">
                <a:solidFill>
                  <a:srgbClr val="EDEDED"/>
                </a:solidFill>
                <a:latin typeface="Corbel"/>
                <a:ea typeface="Corbel"/>
                <a:cs typeface="Corbel"/>
                <a:sym typeface="Corbel"/>
              </a:defRPr>
            </a:lvl3pPr>
            <a:lvl4pPr marL="1600200" marR="0" lvl="3" indent="-114300" algn="l" rtl="0">
              <a:lnSpc>
                <a:spcPct val="90000"/>
              </a:lnSpc>
              <a:spcBef>
                <a:spcPts val="500"/>
              </a:spcBef>
              <a:buClr>
                <a:srgbClr val="EDEDED"/>
              </a:buClr>
              <a:buSzPts val="1800"/>
              <a:buFont typeface="Arial"/>
              <a:buChar char="•"/>
              <a:defRPr sz="1800" b="0" i="0" u="none" strike="noStrike" cap="none">
                <a:solidFill>
                  <a:srgbClr val="EDEDED"/>
                </a:solidFill>
                <a:latin typeface="Corbel"/>
                <a:ea typeface="Corbel"/>
                <a:cs typeface="Corbel"/>
                <a:sym typeface="Corbel"/>
              </a:defRPr>
            </a:lvl4pPr>
            <a:lvl5pPr marL="2057400" marR="0" lvl="4" indent="-114300" algn="l" rtl="0">
              <a:lnSpc>
                <a:spcPct val="90000"/>
              </a:lnSpc>
              <a:spcBef>
                <a:spcPts val="500"/>
              </a:spcBef>
              <a:buClr>
                <a:srgbClr val="EDEDED"/>
              </a:buClr>
              <a:buSzPts val="1800"/>
              <a:buFont typeface="Arial"/>
              <a:buChar char="•"/>
              <a:defRPr sz="1800" b="0" i="0" u="none" strike="noStrike" cap="none">
                <a:solidFill>
                  <a:srgbClr val="EDEDED"/>
                </a:solidFill>
                <a:latin typeface="Corbel"/>
                <a:ea typeface="Corbel"/>
                <a:cs typeface="Corbel"/>
                <a:sym typeface="Corbel"/>
              </a:defRPr>
            </a:lvl5pPr>
            <a:lvl6pPr marL="2514600" marR="0" lvl="5" indent="-114300" algn="l" rtl="0">
              <a:lnSpc>
                <a:spcPct val="90000"/>
              </a:lnSpc>
              <a:spcBef>
                <a:spcPts val="500"/>
              </a:spcBef>
              <a:buClr>
                <a:schemeClr val="lt1"/>
              </a:buClr>
              <a:buSzPts val="1800"/>
              <a:buFont typeface="Arial"/>
              <a:buChar char="•"/>
              <a:defRPr sz="1800" b="0" i="0" u="none" strike="noStrike" cap="none">
                <a:solidFill>
                  <a:schemeClr val="lt1"/>
                </a:solidFill>
                <a:latin typeface="Corbel"/>
                <a:ea typeface="Corbel"/>
                <a:cs typeface="Corbel"/>
                <a:sym typeface="Corbel"/>
              </a:defRPr>
            </a:lvl6pPr>
            <a:lvl7pPr marL="2971800" marR="0" lvl="6" indent="-114300" algn="l" rtl="0">
              <a:lnSpc>
                <a:spcPct val="90000"/>
              </a:lnSpc>
              <a:spcBef>
                <a:spcPts val="500"/>
              </a:spcBef>
              <a:buClr>
                <a:schemeClr val="lt1"/>
              </a:buClr>
              <a:buSzPts val="1800"/>
              <a:buFont typeface="Arial"/>
              <a:buChar char="•"/>
              <a:defRPr sz="1800" b="0" i="0" u="none" strike="noStrike" cap="none">
                <a:solidFill>
                  <a:schemeClr val="lt1"/>
                </a:solidFill>
                <a:latin typeface="Corbel"/>
                <a:ea typeface="Corbel"/>
                <a:cs typeface="Corbel"/>
                <a:sym typeface="Corbel"/>
              </a:defRPr>
            </a:lvl7pPr>
            <a:lvl8pPr marL="3429000" marR="0" lvl="7" indent="-114300" algn="l" rtl="0">
              <a:lnSpc>
                <a:spcPct val="90000"/>
              </a:lnSpc>
              <a:spcBef>
                <a:spcPts val="500"/>
              </a:spcBef>
              <a:buClr>
                <a:schemeClr val="lt1"/>
              </a:buClr>
              <a:buSzPts val="1800"/>
              <a:buFont typeface="Arial"/>
              <a:buChar char="•"/>
              <a:defRPr sz="1800" b="0" i="0" u="none" strike="noStrike" cap="none">
                <a:solidFill>
                  <a:schemeClr val="lt1"/>
                </a:solidFill>
                <a:latin typeface="Corbel"/>
                <a:ea typeface="Corbel"/>
                <a:cs typeface="Corbel"/>
                <a:sym typeface="Corbel"/>
              </a:defRPr>
            </a:lvl8pPr>
            <a:lvl9pPr marL="3886200" marR="0" lvl="8" indent="-114300" algn="l" rtl="0">
              <a:lnSpc>
                <a:spcPct val="90000"/>
              </a:lnSpc>
              <a:spcBef>
                <a:spcPts val="500"/>
              </a:spcBef>
              <a:buClr>
                <a:schemeClr val="lt1"/>
              </a:buClr>
              <a:buSzPts val="1800"/>
              <a:buFont typeface="Arial"/>
              <a:buChar char="•"/>
              <a:defRPr sz="1800" b="0" i="0" u="none" strike="noStrike" cap="none">
                <a:solidFill>
                  <a:schemeClr val="lt1"/>
                </a:solidFill>
                <a:latin typeface="Corbel"/>
                <a:ea typeface="Corbel"/>
                <a:cs typeface="Corbel"/>
                <a:sym typeface="Corbel"/>
              </a:defRPr>
            </a:lvl9pPr>
          </a:lstStyle>
          <a:p>
            <a:endParaRPr/>
          </a:p>
        </p:txBody>
      </p:sp>
      <p:sp>
        <p:nvSpPr>
          <p:cNvPr id="52" name="Shape 52"/>
          <p:cNvSpPr txBox="1">
            <a:spLocks noGrp="1"/>
          </p:cNvSpPr>
          <p:nvPr>
            <p:ph type="body" idx="4"/>
          </p:nvPr>
        </p:nvSpPr>
        <p:spPr>
          <a:xfrm>
            <a:off x="4577441" y="2571750"/>
            <a:ext cx="2946794" cy="3589338"/>
          </a:xfrm>
          <a:prstGeom prst="rect">
            <a:avLst/>
          </a:prstGeom>
          <a:noFill/>
          <a:ln>
            <a:noFill/>
          </a:ln>
        </p:spPr>
        <p:txBody>
          <a:bodyPr wrap="square" lIns="91425" tIns="91425" rIns="91425" bIns="91425" anchor="t" anchorCtr="0"/>
          <a:lstStyle>
            <a:lvl1pPr marL="0" marR="0" lvl="0" indent="0" algn="l" rtl="0">
              <a:lnSpc>
                <a:spcPct val="90000"/>
              </a:lnSpc>
              <a:spcBef>
                <a:spcPts val="1000"/>
              </a:spcBef>
              <a:buClr>
                <a:srgbClr val="EDEDED"/>
              </a:buClr>
              <a:buSzPts val="1400"/>
              <a:buFont typeface="Arial"/>
              <a:buNone/>
              <a:defRPr sz="1400" b="0" i="0" u="none" strike="noStrike" cap="none">
                <a:solidFill>
                  <a:srgbClr val="EDEDED"/>
                </a:solidFill>
                <a:latin typeface="Corbel"/>
                <a:ea typeface="Corbel"/>
                <a:cs typeface="Corbel"/>
                <a:sym typeface="Corbel"/>
              </a:defRPr>
            </a:lvl1pPr>
            <a:lvl2pPr marL="457200" marR="0" lvl="1" indent="0" algn="l" rtl="0">
              <a:lnSpc>
                <a:spcPct val="90000"/>
              </a:lnSpc>
              <a:spcBef>
                <a:spcPts val="500"/>
              </a:spcBef>
              <a:buClr>
                <a:srgbClr val="EDEDED"/>
              </a:buClr>
              <a:buSzPts val="1200"/>
              <a:buFont typeface="Arial"/>
              <a:buNone/>
              <a:defRPr sz="1200" b="0" i="0" u="none" strike="noStrike" cap="none">
                <a:solidFill>
                  <a:srgbClr val="EDEDED"/>
                </a:solidFill>
                <a:latin typeface="Corbel"/>
                <a:ea typeface="Corbel"/>
                <a:cs typeface="Corbel"/>
                <a:sym typeface="Corbel"/>
              </a:defRPr>
            </a:lvl2pPr>
            <a:lvl3pPr marL="914400" marR="0" lvl="2" indent="0" algn="l" rtl="0">
              <a:lnSpc>
                <a:spcPct val="90000"/>
              </a:lnSpc>
              <a:spcBef>
                <a:spcPts val="500"/>
              </a:spcBef>
              <a:buClr>
                <a:srgbClr val="EDEDED"/>
              </a:buClr>
              <a:buSzPts val="1000"/>
              <a:buFont typeface="Arial"/>
              <a:buNone/>
              <a:defRPr sz="1000" b="0" i="0" u="none" strike="noStrike" cap="none">
                <a:solidFill>
                  <a:srgbClr val="EDEDED"/>
                </a:solidFill>
                <a:latin typeface="Corbel"/>
                <a:ea typeface="Corbel"/>
                <a:cs typeface="Corbel"/>
                <a:sym typeface="Corbel"/>
              </a:defRPr>
            </a:lvl3pPr>
            <a:lvl4pPr marL="1371600" marR="0" lvl="3" indent="0" algn="l" rtl="0">
              <a:lnSpc>
                <a:spcPct val="90000"/>
              </a:lnSpc>
              <a:spcBef>
                <a:spcPts val="500"/>
              </a:spcBef>
              <a:buClr>
                <a:srgbClr val="EDEDED"/>
              </a:buClr>
              <a:buSzPts val="900"/>
              <a:buFont typeface="Arial"/>
              <a:buNone/>
              <a:defRPr sz="900" b="0" i="0" u="none" strike="noStrike" cap="none">
                <a:solidFill>
                  <a:srgbClr val="EDEDED"/>
                </a:solidFill>
                <a:latin typeface="Corbel"/>
                <a:ea typeface="Corbel"/>
                <a:cs typeface="Corbel"/>
                <a:sym typeface="Corbel"/>
              </a:defRPr>
            </a:lvl4pPr>
            <a:lvl5pPr marL="1828800" marR="0" lvl="4" indent="0" algn="l" rtl="0">
              <a:lnSpc>
                <a:spcPct val="90000"/>
              </a:lnSpc>
              <a:spcBef>
                <a:spcPts val="500"/>
              </a:spcBef>
              <a:buClr>
                <a:srgbClr val="EDEDED"/>
              </a:buClr>
              <a:buSzPts val="900"/>
              <a:buFont typeface="Arial"/>
              <a:buNone/>
              <a:defRPr sz="900" b="0" i="0" u="none" strike="noStrike" cap="none">
                <a:solidFill>
                  <a:srgbClr val="EDEDED"/>
                </a:solidFill>
                <a:latin typeface="Corbel"/>
                <a:ea typeface="Corbel"/>
                <a:cs typeface="Corbel"/>
                <a:sym typeface="Corbel"/>
              </a:defRPr>
            </a:lvl5pPr>
            <a:lvl6pPr marL="2286000" marR="0" lvl="5" indent="0" algn="l" rtl="0">
              <a:lnSpc>
                <a:spcPct val="90000"/>
              </a:lnSpc>
              <a:spcBef>
                <a:spcPts val="500"/>
              </a:spcBef>
              <a:buClr>
                <a:schemeClr val="lt1"/>
              </a:buClr>
              <a:buSzPts val="900"/>
              <a:buFont typeface="Arial"/>
              <a:buNone/>
              <a:defRPr sz="900" b="0" i="0" u="none" strike="noStrike" cap="none">
                <a:solidFill>
                  <a:schemeClr val="lt1"/>
                </a:solidFill>
                <a:latin typeface="Corbel"/>
                <a:ea typeface="Corbel"/>
                <a:cs typeface="Corbel"/>
                <a:sym typeface="Corbel"/>
              </a:defRPr>
            </a:lvl6pPr>
            <a:lvl7pPr marL="2743200" marR="0" lvl="6" indent="0" algn="l" rtl="0">
              <a:lnSpc>
                <a:spcPct val="90000"/>
              </a:lnSpc>
              <a:spcBef>
                <a:spcPts val="500"/>
              </a:spcBef>
              <a:buClr>
                <a:schemeClr val="lt1"/>
              </a:buClr>
              <a:buSzPts val="900"/>
              <a:buFont typeface="Arial"/>
              <a:buNone/>
              <a:defRPr sz="900" b="0" i="0" u="none" strike="noStrike" cap="none">
                <a:solidFill>
                  <a:schemeClr val="lt1"/>
                </a:solidFill>
                <a:latin typeface="Corbel"/>
                <a:ea typeface="Corbel"/>
                <a:cs typeface="Corbel"/>
                <a:sym typeface="Corbel"/>
              </a:defRPr>
            </a:lvl7pPr>
            <a:lvl8pPr marL="3200400" marR="0" lvl="7" indent="0" algn="l" rtl="0">
              <a:lnSpc>
                <a:spcPct val="90000"/>
              </a:lnSpc>
              <a:spcBef>
                <a:spcPts val="500"/>
              </a:spcBef>
              <a:buClr>
                <a:schemeClr val="lt1"/>
              </a:buClr>
              <a:buSzPts val="900"/>
              <a:buFont typeface="Arial"/>
              <a:buNone/>
              <a:defRPr sz="900" b="0" i="0" u="none" strike="noStrike" cap="none">
                <a:solidFill>
                  <a:schemeClr val="lt1"/>
                </a:solidFill>
                <a:latin typeface="Corbel"/>
                <a:ea typeface="Corbel"/>
                <a:cs typeface="Corbel"/>
                <a:sym typeface="Corbel"/>
              </a:defRPr>
            </a:lvl8pPr>
            <a:lvl9pPr marL="3657600" marR="0" lvl="8" indent="0" algn="l" rtl="0">
              <a:lnSpc>
                <a:spcPct val="90000"/>
              </a:lnSpc>
              <a:spcBef>
                <a:spcPts val="500"/>
              </a:spcBef>
              <a:buClr>
                <a:schemeClr val="lt1"/>
              </a:buClr>
              <a:buSzPts val="900"/>
              <a:buFont typeface="Arial"/>
              <a:buNone/>
              <a:defRPr sz="900" b="0" i="0" u="none" strike="noStrike" cap="none">
                <a:solidFill>
                  <a:schemeClr val="lt1"/>
                </a:solidFill>
                <a:latin typeface="Corbel"/>
                <a:ea typeface="Corbel"/>
                <a:cs typeface="Corbel"/>
                <a:sym typeface="Corbel"/>
              </a:defRPr>
            </a:lvl9pPr>
          </a:lstStyle>
          <a:p>
            <a:endParaRPr/>
          </a:p>
        </p:txBody>
      </p:sp>
      <p:sp>
        <p:nvSpPr>
          <p:cNvPr id="53" name="Shape 53"/>
          <p:cNvSpPr txBox="1">
            <a:spLocks noGrp="1"/>
          </p:cNvSpPr>
          <p:nvPr>
            <p:ph type="body" idx="5"/>
          </p:nvPr>
        </p:nvSpPr>
        <p:spPr>
          <a:xfrm>
            <a:off x="7829035" y="1885950"/>
            <a:ext cx="2932113" cy="576262"/>
          </a:xfrm>
          <a:prstGeom prst="rect">
            <a:avLst/>
          </a:prstGeom>
          <a:noFill/>
          <a:ln>
            <a:noFill/>
          </a:ln>
        </p:spPr>
        <p:txBody>
          <a:bodyPr wrap="square" lIns="91425" tIns="91425" rIns="91425" bIns="91425" anchor="b" anchorCtr="0"/>
          <a:lstStyle>
            <a:lvl1pPr marL="228600" marR="0" lvl="0" indent="-228600" algn="l" rtl="0">
              <a:lnSpc>
                <a:spcPct val="90000"/>
              </a:lnSpc>
              <a:spcBef>
                <a:spcPts val="1000"/>
              </a:spcBef>
              <a:buClr>
                <a:schemeClr val="lt2"/>
              </a:buClr>
              <a:buSzPts val="2400"/>
              <a:buFont typeface="Arial"/>
              <a:buNone/>
              <a:defRPr sz="2400" b="0" i="0" u="none" strike="noStrike" cap="none">
                <a:solidFill>
                  <a:schemeClr val="lt2"/>
                </a:solidFill>
                <a:latin typeface="Corbel"/>
                <a:ea typeface="Corbel"/>
                <a:cs typeface="Corbel"/>
                <a:sym typeface="Corbel"/>
              </a:defRPr>
            </a:lvl1pPr>
            <a:lvl2pPr marL="685800" marR="0" lvl="1" indent="-76200" algn="l" rtl="0">
              <a:lnSpc>
                <a:spcPct val="90000"/>
              </a:lnSpc>
              <a:spcBef>
                <a:spcPts val="500"/>
              </a:spcBef>
              <a:buClr>
                <a:srgbClr val="EDEDED"/>
              </a:buClr>
              <a:buSzPts val="2400"/>
              <a:buFont typeface="Arial"/>
              <a:buChar char="•"/>
              <a:defRPr sz="2400" b="0" i="0" u="none" strike="noStrike" cap="none">
                <a:solidFill>
                  <a:srgbClr val="EDEDED"/>
                </a:solidFill>
                <a:latin typeface="Corbel"/>
                <a:ea typeface="Corbel"/>
                <a:cs typeface="Corbel"/>
                <a:sym typeface="Corbel"/>
              </a:defRPr>
            </a:lvl2pPr>
            <a:lvl3pPr marL="1143000" marR="0" lvl="2" indent="-101600" algn="l" rtl="0">
              <a:lnSpc>
                <a:spcPct val="90000"/>
              </a:lnSpc>
              <a:spcBef>
                <a:spcPts val="500"/>
              </a:spcBef>
              <a:buClr>
                <a:srgbClr val="EDEDED"/>
              </a:buClr>
              <a:buSzPts val="2000"/>
              <a:buFont typeface="Arial"/>
              <a:buChar char="•"/>
              <a:defRPr sz="2000" b="0" i="0" u="none" strike="noStrike" cap="none">
                <a:solidFill>
                  <a:srgbClr val="EDEDED"/>
                </a:solidFill>
                <a:latin typeface="Corbel"/>
                <a:ea typeface="Corbel"/>
                <a:cs typeface="Corbel"/>
                <a:sym typeface="Corbel"/>
              </a:defRPr>
            </a:lvl3pPr>
            <a:lvl4pPr marL="1600200" marR="0" lvl="3" indent="-114300" algn="l" rtl="0">
              <a:lnSpc>
                <a:spcPct val="90000"/>
              </a:lnSpc>
              <a:spcBef>
                <a:spcPts val="500"/>
              </a:spcBef>
              <a:buClr>
                <a:srgbClr val="EDEDED"/>
              </a:buClr>
              <a:buSzPts val="1800"/>
              <a:buFont typeface="Arial"/>
              <a:buChar char="•"/>
              <a:defRPr sz="1800" b="0" i="0" u="none" strike="noStrike" cap="none">
                <a:solidFill>
                  <a:srgbClr val="EDEDED"/>
                </a:solidFill>
                <a:latin typeface="Corbel"/>
                <a:ea typeface="Corbel"/>
                <a:cs typeface="Corbel"/>
                <a:sym typeface="Corbel"/>
              </a:defRPr>
            </a:lvl4pPr>
            <a:lvl5pPr marL="2057400" marR="0" lvl="4" indent="-114300" algn="l" rtl="0">
              <a:lnSpc>
                <a:spcPct val="90000"/>
              </a:lnSpc>
              <a:spcBef>
                <a:spcPts val="500"/>
              </a:spcBef>
              <a:buClr>
                <a:srgbClr val="EDEDED"/>
              </a:buClr>
              <a:buSzPts val="1800"/>
              <a:buFont typeface="Arial"/>
              <a:buChar char="•"/>
              <a:defRPr sz="1800" b="0" i="0" u="none" strike="noStrike" cap="none">
                <a:solidFill>
                  <a:srgbClr val="EDEDED"/>
                </a:solidFill>
                <a:latin typeface="Corbel"/>
                <a:ea typeface="Corbel"/>
                <a:cs typeface="Corbel"/>
                <a:sym typeface="Corbel"/>
              </a:defRPr>
            </a:lvl5pPr>
            <a:lvl6pPr marL="2514600" marR="0" lvl="5" indent="-114300" algn="l" rtl="0">
              <a:lnSpc>
                <a:spcPct val="90000"/>
              </a:lnSpc>
              <a:spcBef>
                <a:spcPts val="500"/>
              </a:spcBef>
              <a:buClr>
                <a:schemeClr val="lt1"/>
              </a:buClr>
              <a:buSzPts val="1800"/>
              <a:buFont typeface="Arial"/>
              <a:buChar char="•"/>
              <a:defRPr sz="1800" b="0" i="0" u="none" strike="noStrike" cap="none">
                <a:solidFill>
                  <a:schemeClr val="lt1"/>
                </a:solidFill>
                <a:latin typeface="Corbel"/>
                <a:ea typeface="Corbel"/>
                <a:cs typeface="Corbel"/>
                <a:sym typeface="Corbel"/>
              </a:defRPr>
            </a:lvl6pPr>
            <a:lvl7pPr marL="2971800" marR="0" lvl="6" indent="-114300" algn="l" rtl="0">
              <a:lnSpc>
                <a:spcPct val="90000"/>
              </a:lnSpc>
              <a:spcBef>
                <a:spcPts val="500"/>
              </a:spcBef>
              <a:buClr>
                <a:schemeClr val="lt1"/>
              </a:buClr>
              <a:buSzPts val="1800"/>
              <a:buFont typeface="Arial"/>
              <a:buChar char="•"/>
              <a:defRPr sz="1800" b="0" i="0" u="none" strike="noStrike" cap="none">
                <a:solidFill>
                  <a:schemeClr val="lt1"/>
                </a:solidFill>
                <a:latin typeface="Corbel"/>
                <a:ea typeface="Corbel"/>
                <a:cs typeface="Corbel"/>
                <a:sym typeface="Corbel"/>
              </a:defRPr>
            </a:lvl7pPr>
            <a:lvl8pPr marL="3429000" marR="0" lvl="7" indent="-114300" algn="l" rtl="0">
              <a:lnSpc>
                <a:spcPct val="90000"/>
              </a:lnSpc>
              <a:spcBef>
                <a:spcPts val="500"/>
              </a:spcBef>
              <a:buClr>
                <a:schemeClr val="lt1"/>
              </a:buClr>
              <a:buSzPts val="1800"/>
              <a:buFont typeface="Arial"/>
              <a:buChar char="•"/>
              <a:defRPr sz="1800" b="0" i="0" u="none" strike="noStrike" cap="none">
                <a:solidFill>
                  <a:schemeClr val="lt1"/>
                </a:solidFill>
                <a:latin typeface="Corbel"/>
                <a:ea typeface="Corbel"/>
                <a:cs typeface="Corbel"/>
                <a:sym typeface="Corbel"/>
              </a:defRPr>
            </a:lvl8pPr>
            <a:lvl9pPr marL="3886200" marR="0" lvl="8" indent="-114300" algn="l" rtl="0">
              <a:lnSpc>
                <a:spcPct val="90000"/>
              </a:lnSpc>
              <a:spcBef>
                <a:spcPts val="500"/>
              </a:spcBef>
              <a:buClr>
                <a:schemeClr val="lt1"/>
              </a:buClr>
              <a:buSzPts val="1800"/>
              <a:buFont typeface="Arial"/>
              <a:buChar char="•"/>
              <a:defRPr sz="1800" b="0" i="0" u="none" strike="noStrike" cap="none">
                <a:solidFill>
                  <a:schemeClr val="lt1"/>
                </a:solidFill>
                <a:latin typeface="Corbel"/>
                <a:ea typeface="Corbel"/>
                <a:cs typeface="Corbel"/>
                <a:sym typeface="Corbel"/>
              </a:defRPr>
            </a:lvl9pPr>
          </a:lstStyle>
          <a:p>
            <a:endParaRPr/>
          </a:p>
        </p:txBody>
      </p:sp>
      <p:sp>
        <p:nvSpPr>
          <p:cNvPr id="54" name="Shape 54"/>
          <p:cNvSpPr txBox="1">
            <a:spLocks noGrp="1"/>
          </p:cNvSpPr>
          <p:nvPr>
            <p:ph type="body" idx="6"/>
          </p:nvPr>
        </p:nvSpPr>
        <p:spPr>
          <a:xfrm>
            <a:off x="7829035" y="2571750"/>
            <a:ext cx="2932113" cy="3589338"/>
          </a:xfrm>
          <a:prstGeom prst="rect">
            <a:avLst/>
          </a:prstGeom>
          <a:noFill/>
          <a:ln>
            <a:noFill/>
          </a:ln>
        </p:spPr>
        <p:txBody>
          <a:bodyPr wrap="square" lIns="91425" tIns="91425" rIns="91425" bIns="91425" anchor="t" anchorCtr="0"/>
          <a:lstStyle>
            <a:lvl1pPr marL="0" marR="0" lvl="0" indent="0" algn="l" rtl="0">
              <a:lnSpc>
                <a:spcPct val="90000"/>
              </a:lnSpc>
              <a:spcBef>
                <a:spcPts val="1000"/>
              </a:spcBef>
              <a:buClr>
                <a:srgbClr val="EDEDED"/>
              </a:buClr>
              <a:buSzPts val="1400"/>
              <a:buFont typeface="Arial"/>
              <a:buNone/>
              <a:defRPr sz="1400" b="0" i="0" u="none" strike="noStrike" cap="none">
                <a:solidFill>
                  <a:srgbClr val="EDEDED"/>
                </a:solidFill>
                <a:latin typeface="Corbel"/>
                <a:ea typeface="Corbel"/>
                <a:cs typeface="Corbel"/>
                <a:sym typeface="Corbel"/>
              </a:defRPr>
            </a:lvl1pPr>
            <a:lvl2pPr marL="457200" marR="0" lvl="1" indent="0" algn="l" rtl="0">
              <a:lnSpc>
                <a:spcPct val="90000"/>
              </a:lnSpc>
              <a:spcBef>
                <a:spcPts val="500"/>
              </a:spcBef>
              <a:buClr>
                <a:srgbClr val="EDEDED"/>
              </a:buClr>
              <a:buSzPts val="1200"/>
              <a:buFont typeface="Arial"/>
              <a:buNone/>
              <a:defRPr sz="1200" b="0" i="0" u="none" strike="noStrike" cap="none">
                <a:solidFill>
                  <a:srgbClr val="EDEDED"/>
                </a:solidFill>
                <a:latin typeface="Corbel"/>
                <a:ea typeface="Corbel"/>
                <a:cs typeface="Corbel"/>
                <a:sym typeface="Corbel"/>
              </a:defRPr>
            </a:lvl2pPr>
            <a:lvl3pPr marL="914400" marR="0" lvl="2" indent="0" algn="l" rtl="0">
              <a:lnSpc>
                <a:spcPct val="90000"/>
              </a:lnSpc>
              <a:spcBef>
                <a:spcPts val="500"/>
              </a:spcBef>
              <a:buClr>
                <a:srgbClr val="EDEDED"/>
              </a:buClr>
              <a:buSzPts val="1000"/>
              <a:buFont typeface="Arial"/>
              <a:buNone/>
              <a:defRPr sz="1000" b="0" i="0" u="none" strike="noStrike" cap="none">
                <a:solidFill>
                  <a:srgbClr val="EDEDED"/>
                </a:solidFill>
                <a:latin typeface="Corbel"/>
                <a:ea typeface="Corbel"/>
                <a:cs typeface="Corbel"/>
                <a:sym typeface="Corbel"/>
              </a:defRPr>
            </a:lvl3pPr>
            <a:lvl4pPr marL="1371600" marR="0" lvl="3" indent="0" algn="l" rtl="0">
              <a:lnSpc>
                <a:spcPct val="90000"/>
              </a:lnSpc>
              <a:spcBef>
                <a:spcPts val="500"/>
              </a:spcBef>
              <a:buClr>
                <a:srgbClr val="EDEDED"/>
              </a:buClr>
              <a:buSzPts val="900"/>
              <a:buFont typeface="Arial"/>
              <a:buNone/>
              <a:defRPr sz="900" b="0" i="0" u="none" strike="noStrike" cap="none">
                <a:solidFill>
                  <a:srgbClr val="EDEDED"/>
                </a:solidFill>
                <a:latin typeface="Corbel"/>
                <a:ea typeface="Corbel"/>
                <a:cs typeface="Corbel"/>
                <a:sym typeface="Corbel"/>
              </a:defRPr>
            </a:lvl4pPr>
            <a:lvl5pPr marL="1828800" marR="0" lvl="4" indent="0" algn="l" rtl="0">
              <a:lnSpc>
                <a:spcPct val="90000"/>
              </a:lnSpc>
              <a:spcBef>
                <a:spcPts val="500"/>
              </a:spcBef>
              <a:buClr>
                <a:srgbClr val="EDEDED"/>
              </a:buClr>
              <a:buSzPts val="900"/>
              <a:buFont typeface="Arial"/>
              <a:buNone/>
              <a:defRPr sz="900" b="0" i="0" u="none" strike="noStrike" cap="none">
                <a:solidFill>
                  <a:srgbClr val="EDEDED"/>
                </a:solidFill>
                <a:latin typeface="Corbel"/>
                <a:ea typeface="Corbel"/>
                <a:cs typeface="Corbel"/>
                <a:sym typeface="Corbel"/>
              </a:defRPr>
            </a:lvl5pPr>
            <a:lvl6pPr marL="2286000" marR="0" lvl="5" indent="0" algn="l" rtl="0">
              <a:lnSpc>
                <a:spcPct val="90000"/>
              </a:lnSpc>
              <a:spcBef>
                <a:spcPts val="500"/>
              </a:spcBef>
              <a:buClr>
                <a:schemeClr val="lt1"/>
              </a:buClr>
              <a:buSzPts val="900"/>
              <a:buFont typeface="Arial"/>
              <a:buNone/>
              <a:defRPr sz="900" b="0" i="0" u="none" strike="noStrike" cap="none">
                <a:solidFill>
                  <a:schemeClr val="lt1"/>
                </a:solidFill>
                <a:latin typeface="Corbel"/>
                <a:ea typeface="Corbel"/>
                <a:cs typeface="Corbel"/>
                <a:sym typeface="Corbel"/>
              </a:defRPr>
            </a:lvl6pPr>
            <a:lvl7pPr marL="2743200" marR="0" lvl="6" indent="0" algn="l" rtl="0">
              <a:lnSpc>
                <a:spcPct val="90000"/>
              </a:lnSpc>
              <a:spcBef>
                <a:spcPts val="500"/>
              </a:spcBef>
              <a:buClr>
                <a:schemeClr val="lt1"/>
              </a:buClr>
              <a:buSzPts val="900"/>
              <a:buFont typeface="Arial"/>
              <a:buNone/>
              <a:defRPr sz="900" b="0" i="0" u="none" strike="noStrike" cap="none">
                <a:solidFill>
                  <a:schemeClr val="lt1"/>
                </a:solidFill>
                <a:latin typeface="Corbel"/>
                <a:ea typeface="Corbel"/>
                <a:cs typeface="Corbel"/>
                <a:sym typeface="Corbel"/>
              </a:defRPr>
            </a:lvl7pPr>
            <a:lvl8pPr marL="3200400" marR="0" lvl="7" indent="0" algn="l" rtl="0">
              <a:lnSpc>
                <a:spcPct val="90000"/>
              </a:lnSpc>
              <a:spcBef>
                <a:spcPts val="500"/>
              </a:spcBef>
              <a:buClr>
                <a:schemeClr val="lt1"/>
              </a:buClr>
              <a:buSzPts val="900"/>
              <a:buFont typeface="Arial"/>
              <a:buNone/>
              <a:defRPr sz="900" b="0" i="0" u="none" strike="noStrike" cap="none">
                <a:solidFill>
                  <a:schemeClr val="lt1"/>
                </a:solidFill>
                <a:latin typeface="Corbel"/>
                <a:ea typeface="Corbel"/>
                <a:cs typeface="Corbel"/>
                <a:sym typeface="Corbel"/>
              </a:defRPr>
            </a:lvl8pPr>
            <a:lvl9pPr marL="3657600" marR="0" lvl="8" indent="0" algn="l" rtl="0">
              <a:lnSpc>
                <a:spcPct val="90000"/>
              </a:lnSpc>
              <a:spcBef>
                <a:spcPts val="500"/>
              </a:spcBef>
              <a:buClr>
                <a:schemeClr val="lt1"/>
              </a:buClr>
              <a:buSzPts val="900"/>
              <a:buFont typeface="Arial"/>
              <a:buNone/>
              <a:defRPr sz="900" b="0" i="0" u="none" strike="noStrike" cap="none">
                <a:solidFill>
                  <a:schemeClr val="lt1"/>
                </a:solidFill>
                <a:latin typeface="Corbel"/>
                <a:ea typeface="Corbel"/>
                <a:cs typeface="Corbel"/>
                <a:sym typeface="Corbel"/>
              </a:defRPr>
            </a:lvl9pPr>
          </a:lstStyle>
          <a:p>
            <a:endParaRPr/>
          </a:p>
        </p:txBody>
      </p:sp>
      <p:sp>
        <p:nvSpPr>
          <p:cNvPr id="55" name="Shape 55"/>
          <p:cNvSpPr txBox="1">
            <a:spLocks noGrp="1"/>
          </p:cNvSpPr>
          <p:nvPr>
            <p:ph type="dt" idx="10"/>
          </p:nvPr>
        </p:nvSpPr>
        <p:spPr>
          <a:xfrm>
            <a:off x="838200" y="6356350"/>
            <a:ext cx="2743200" cy="365125"/>
          </a:xfrm>
          <a:prstGeom prst="rect">
            <a:avLst/>
          </a:prstGeom>
          <a:noFill/>
          <a:ln>
            <a:noFill/>
          </a:ln>
        </p:spPr>
        <p:txBody>
          <a:bodyPr wrap="square" lIns="91425" tIns="91425" rIns="91425" bIns="91425" anchor="ctr" anchorCtr="0"/>
          <a:lstStyle>
            <a:lvl1pPr marL="0" marR="0" lvl="0" indent="0" algn="l" rtl="0">
              <a:spcBef>
                <a:spcPts val="0"/>
              </a:spcBef>
              <a:buSzPts val="1400"/>
              <a:buNone/>
              <a:defRPr sz="1200" b="0" i="0" u="none" strike="noStrike" cap="none">
                <a:solidFill>
                  <a:srgbClr val="EDEDED"/>
                </a:solidFill>
                <a:latin typeface="Corbel"/>
                <a:ea typeface="Corbel"/>
                <a:cs typeface="Corbel"/>
                <a:sym typeface="Corbel"/>
              </a:defRPr>
            </a:lvl1pPr>
            <a:lvl2pPr marL="457200" marR="0" lvl="1" indent="0" algn="l" rtl="0">
              <a:spcBef>
                <a:spcPts val="0"/>
              </a:spcBef>
              <a:buSzPts val="1400"/>
              <a:buNone/>
              <a:defRPr sz="1800" b="0" i="0" u="none" strike="noStrike" cap="none">
                <a:solidFill>
                  <a:schemeClr val="lt1"/>
                </a:solidFill>
                <a:latin typeface="Corbel"/>
                <a:ea typeface="Corbel"/>
                <a:cs typeface="Corbel"/>
                <a:sym typeface="Corbel"/>
              </a:defRPr>
            </a:lvl2pPr>
            <a:lvl3pPr marL="914400" marR="0" lvl="2" indent="0" algn="l" rtl="0">
              <a:spcBef>
                <a:spcPts val="0"/>
              </a:spcBef>
              <a:buSzPts val="1400"/>
              <a:buNone/>
              <a:defRPr sz="1800" b="0" i="0" u="none" strike="noStrike" cap="none">
                <a:solidFill>
                  <a:schemeClr val="lt1"/>
                </a:solidFill>
                <a:latin typeface="Corbel"/>
                <a:ea typeface="Corbel"/>
                <a:cs typeface="Corbel"/>
                <a:sym typeface="Corbel"/>
              </a:defRPr>
            </a:lvl3pPr>
            <a:lvl4pPr marL="1371600" marR="0" lvl="3" indent="0" algn="l" rtl="0">
              <a:spcBef>
                <a:spcPts val="0"/>
              </a:spcBef>
              <a:buSzPts val="1400"/>
              <a:buNone/>
              <a:defRPr sz="1800" b="0" i="0" u="none" strike="noStrike" cap="none">
                <a:solidFill>
                  <a:schemeClr val="lt1"/>
                </a:solidFill>
                <a:latin typeface="Corbel"/>
                <a:ea typeface="Corbel"/>
                <a:cs typeface="Corbel"/>
                <a:sym typeface="Corbel"/>
              </a:defRPr>
            </a:lvl4pPr>
            <a:lvl5pPr marL="1828800" marR="0" lvl="4" indent="0" algn="l" rtl="0">
              <a:spcBef>
                <a:spcPts val="0"/>
              </a:spcBef>
              <a:buSzPts val="1400"/>
              <a:buNone/>
              <a:defRPr sz="1800" b="0" i="0" u="none" strike="noStrike" cap="none">
                <a:solidFill>
                  <a:schemeClr val="lt1"/>
                </a:solidFill>
                <a:latin typeface="Corbel"/>
                <a:ea typeface="Corbel"/>
                <a:cs typeface="Corbel"/>
                <a:sym typeface="Corbel"/>
              </a:defRPr>
            </a:lvl5pPr>
            <a:lvl6pPr marL="2286000" marR="0" lvl="5" indent="0" algn="l" rtl="0">
              <a:spcBef>
                <a:spcPts val="0"/>
              </a:spcBef>
              <a:buSzPts val="1400"/>
              <a:buNone/>
              <a:defRPr sz="1800" b="0" i="0" u="none" strike="noStrike" cap="none">
                <a:solidFill>
                  <a:schemeClr val="lt1"/>
                </a:solidFill>
                <a:latin typeface="Corbel"/>
                <a:ea typeface="Corbel"/>
                <a:cs typeface="Corbel"/>
                <a:sym typeface="Corbel"/>
              </a:defRPr>
            </a:lvl6pPr>
            <a:lvl7pPr marL="2743200" marR="0" lvl="6" indent="0" algn="l" rtl="0">
              <a:spcBef>
                <a:spcPts val="0"/>
              </a:spcBef>
              <a:buSzPts val="1400"/>
              <a:buNone/>
              <a:defRPr sz="1800" b="0" i="0" u="none" strike="noStrike" cap="none">
                <a:solidFill>
                  <a:schemeClr val="lt1"/>
                </a:solidFill>
                <a:latin typeface="Corbel"/>
                <a:ea typeface="Corbel"/>
                <a:cs typeface="Corbel"/>
                <a:sym typeface="Corbel"/>
              </a:defRPr>
            </a:lvl7pPr>
            <a:lvl8pPr marL="3200400" marR="0" lvl="7" indent="0" algn="l" rtl="0">
              <a:spcBef>
                <a:spcPts val="0"/>
              </a:spcBef>
              <a:buSzPts val="1400"/>
              <a:buNone/>
              <a:defRPr sz="1800" b="0" i="0" u="none" strike="noStrike" cap="none">
                <a:solidFill>
                  <a:schemeClr val="lt1"/>
                </a:solidFill>
                <a:latin typeface="Corbel"/>
                <a:ea typeface="Corbel"/>
                <a:cs typeface="Corbel"/>
                <a:sym typeface="Corbel"/>
              </a:defRPr>
            </a:lvl8pPr>
            <a:lvl9pPr marL="3657600" marR="0" lvl="8" indent="0" algn="l" rtl="0">
              <a:spcBef>
                <a:spcPts val="0"/>
              </a:spcBef>
              <a:buSzPts val="1400"/>
              <a:buNone/>
              <a:defRPr sz="1800" b="0" i="0" u="none" strike="noStrike" cap="none">
                <a:solidFill>
                  <a:schemeClr val="lt1"/>
                </a:solidFill>
                <a:latin typeface="Corbel"/>
                <a:ea typeface="Corbel"/>
                <a:cs typeface="Corbel"/>
                <a:sym typeface="Corbel"/>
              </a:defRPr>
            </a:lvl9pPr>
          </a:lstStyle>
          <a:p>
            <a:endParaRPr/>
          </a:p>
        </p:txBody>
      </p:sp>
      <p:sp>
        <p:nvSpPr>
          <p:cNvPr id="56" name="Shape 56"/>
          <p:cNvSpPr txBox="1">
            <a:spLocks noGrp="1"/>
          </p:cNvSpPr>
          <p:nvPr>
            <p:ph type="ftr" idx="11"/>
          </p:nvPr>
        </p:nvSpPr>
        <p:spPr>
          <a:xfrm>
            <a:off x="4038600" y="6356350"/>
            <a:ext cx="4114800" cy="365125"/>
          </a:xfrm>
          <a:prstGeom prst="rect">
            <a:avLst/>
          </a:prstGeom>
          <a:noFill/>
          <a:ln>
            <a:noFill/>
          </a:ln>
        </p:spPr>
        <p:txBody>
          <a:bodyPr wrap="square" lIns="91425" tIns="91425" rIns="91425" bIns="91425" anchor="ctr" anchorCtr="0"/>
          <a:lstStyle>
            <a:lvl1pPr marL="0" marR="0" lvl="0" indent="0" algn="ctr" rtl="0">
              <a:spcBef>
                <a:spcPts val="0"/>
              </a:spcBef>
              <a:buSzPts val="1400"/>
              <a:buNone/>
              <a:defRPr sz="1200" b="0" i="0" u="none" strike="noStrike" cap="none">
                <a:solidFill>
                  <a:srgbClr val="EDEDED"/>
                </a:solidFill>
                <a:latin typeface="Corbel"/>
                <a:ea typeface="Corbel"/>
                <a:cs typeface="Corbel"/>
                <a:sym typeface="Corbel"/>
              </a:defRPr>
            </a:lvl1pPr>
            <a:lvl2pPr marL="457200" marR="0" lvl="1" indent="0" algn="l" rtl="0">
              <a:spcBef>
                <a:spcPts val="0"/>
              </a:spcBef>
              <a:buSzPts val="1400"/>
              <a:buNone/>
              <a:defRPr sz="1800" b="0" i="0" u="none" strike="noStrike" cap="none">
                <a:solidFill>
                  <a:schemeClr val="lt1"/>
                </a:solidFill>
                <a:latin typeface="Corbel"/>
                <a:ea typeface="Corbel"/>
                <a:cs typeface="Corbel"/>
                <a:sym typeface="Corbel"/>
              </a:defRPr>
            </a:lvl2pPr>
            <a:lvl3pPr marL="914400" marR="0" lvl="2" indent="0" algn="l" rtl="0">
              <a:spcBef>
                <a:spcPts val="0"/>
              </a:spcBef>
              <a:buSzPts val="1400"/>
              <a:buNone/>
              <a:defRPr sz="1800" b="0" i="0" u="none" strike="noStrike" cap="none">
                <a:solidFill>
                  <a:schemeClr val="lt1"/>
                </a:solidFill>
                <a:latin typeface="Corbel"/>
                <a:ea typeface="Corbel"/>
                <a:cs typeface="Corbel"/>
                <a:sym typeface="Corbel"/>
              </a:defRPr>
            </a:lvl3pPr>
            <a:lvl4pPr marL="1371600" marR="0" lvl="3" indent="0" algn="l" rtl="0">
              <a:spcBef>
                <a:spcPts val="0"/>
              </a:spcBef>
              <a:buSzPts val="1400"/>
              <a:buNone/>
              <a:defRPr sz="1800" b="0" i="0" u="none" strike="noStrike" cap="none">
                <a:solidFill>
                  <a:schemeClr val="lt1"/>
                </a:solidFill>
                <a:latin typeface="Corbel"/>
                <a:ea typeface="Corbel"/>
                <a:cs typeface="Corbel"/>
                <a:sym typeface="Corbel"/>
              </a:defRPr>
            </a:lvl4pPr>
            <a:lvl5pPr marL="1828800" marR="0" lvl="4" indent="0" algn="l" rtl="0">
              <a:spcBef>
                <a:spcPts val="0"/>
              </a:spcBef>
              <a:buSzPts val="1400"/>
              <a:buNone/>
              <a:defRPr sz="1800" b="0" i="0" u="none" strike="noStrike" cap="none">
                <a:solidFill>
                  <a:schemeClr val="lt1"/>
                </a:solidFill>
                <a:latin typeface="Corbel"/>
                <a:ea typeface="Corbel"/>
                <a:cs typeface="Corbel"/>
                <a:sym typeface="Corbel"/>
              </a:defRPr>
            </a:lvl5pPr>
            <a:lvl6pPr marL="2286000" marR="0" lvl="5" indent="0" algn="l" rtl="0">
              <a:spcBef>
                <a:spcPts val="0"/>
              </a:spcBef>
              <a:buSzPts val="1400"/>
              <a:buNone/>
              <a:defRPr sz="1800" b="0" i="0" u="none" strike="noStrike" cap="none">
                <a:solidFill>
                  <a:schemeClr val="lt1"/>
                </a:solidFill>
                <a:latin typeface="Corbel"/>
                <a:ea typeface="Corbel"/>
                <a:cs typeface="Corbel"/>
                <a:sym typeface="Corbel"/>
              </a:defRPr>
            </a:lvl6pPr>
            <a:lvl7pPr marL="2743200" marR="0" lvl="6" indent="0" algn="l" rtl="0">
              <a:spcBef>
                <a:spcPts val="0"/>
              </a:spcBef>
              <a:buSzPts val="1400"/>
              <a:buNone/>
              <a:defRPr sz="1800" b="0" i="0" u="none" strike="noStrike" cap="none">
                <a:solidFill>
                  <a:schemeClr val="lt1"/>
                </a:solidFill>
                <a:latin typeface="Corbel"/>
                <a:ea typeface="Corbel"/>
                <a:cs typeface="Corbel"/>
                <a:sym typeface="Corbel"/>
              </a:defRPr>
            </a:lvl7pPr>
            <a:lvl8pPr marL="3200400" marR="0" lvl="7" indent="0" algn="l" rtl="0">
              <a:spcBef>
                <a:spcPts val="0"/>
              </a:spcBef>
              <a:buSzPts val="1400"/>
              <a:buNone/>
              <a:defRPr sz="1800" b="0" i="0" u="none" strike="noStrike" cap="none">
                <a:solidFill>
                  <a:schemeClr val="lt1"/>
                </a:solidFill>
                <a:latin typeface="Corbel"/>
                <a:ea typeface="Corbel"/>
                <a:cs typeface="Corbel"/>
                <a:sym typeface="Corbel"/>
              </a:defRPr>
            </a:lvl8pPr>
            <a:lvl9pPr marL="3657600" marR="0" lvl="8" indent="0" algn="l" rtl="0">
              <a:spcBef>
                <a:spcPts val="0"/>
              </a:spcBef>
              <a:buSzPts val="1400"/>
              <a:buNone/>
              <a:defRPr sz="1800" b="0" i="0" u="none" strike="noStrike" cap="none">
                <a:solidFill>
                  <a:schemeClr val="lt1"/>
                </a:solidFill>
                <a:latin typeface="Corbel"/>
                <a:ea typeface="Corbel"/>
                <a:cs typeface="Corbel"/>
                <a:sym typeface="Corbel"/>
              </a:defRPr>
            </a:lvl9pPr>
          </a:lstStyle>
          <a:p>
            <a:endParaRPr/>
          </a:p>
        </p:txBody>
      </p:sp>
      <p:sp>
        <p:nvSpPr>
          <p:cNvPr id="57" name="Shape 57"/>
          <p:cNvSpPr txBox="1">
            <a:spLocks noGrp="1"/>
          </p:cNvSpPr>
          <p:nvPr>
            <p:ph type="sldNum" idx="12"/>
          </p:nvPr>
        </p:nvSpPr>
        <p:spPr>
          <a:xfrm>
            <a:off x="8610600" y="6356350"/>
            <a:ext cx="2743200" cy="365125"/>
          </a:xfrm>
          <a:prstGeom prst="rect">
            <a:avLst/>
          </a:prstGeom>
          <a:noFill/>
          <a:ln>
            <a:noFill/>
          </a:ln>
        </p:spPr>
        <p:txBody>
          <a:bodyPr wrap="square" lIns="91425" tIns="45700" rIns="91425" bIns="45700" anchor="ctr" anchorCtr="0">
            <a:noAutofit/>
          </a:bodyPr>
          <a:lstStyle/>
          <a:p>
            <a:pPr marL="0" marR="0" lvl="0" indent="0" algn="r" rtl="0">
              <a:spcBef>
                <a:spcPts val="0"/>
              </a:spcBef>
              <a:buNone/>
            </a:pPr>
            <a:fld id="{00000000-1234-1234-1234-123412341234}" type="slidenum">
              <a:rPr lang="en-US" sz="1200" b="0" i="0" u="none" strike="noStrike" cap="none">
                <a:solidFill>
                  <a:srgbClr val="EDEDED"/>
                </a:solidFill>
                <a:latin typeface="Corbel"/>
                <a:ea typeface="Corbel"/>
                <a:cs typeface="Corbel"/>
                <a:sym typeface="Corbel"/>
              </a:rPr>
              <a:t>‹#›</a:t>
            </a:fld>
            <a:endParaRPr lang="en-US" sz="1200" b="0" i="0" u="none" strike="noStrike" cap="none">
              <a:solidFill>
                <a:srgbClr val="EDEDED"/>
              </a:solidFill>
              <a:latin typeface="Corbel"/>
              <a:ea typeface="Corbel"/>
              <a:cs typeface="Corbel"/>
              <a:sym typeface="Corbe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838200" y="365125"/>
            <a:ext cx="10515600" cy="1325563"/>
          </a:xfrm>
          <a:prstGeom prst="rect">
            <a:avLst/>
          </a:prstGeom>
          <a:noFill/>
          <a:ln>
            <a:noFill/>
          </a:ln>
        </p:spPr>
        <p:txBody>
          <a:bodyPr wrap="square" lIns="91425" tIns="91425" rIns="91425" bIns="91425" anchor="ctr" anchorCtr="0"/>
          <a:lstStyle>
            <a:lvl1pPr marL="0" marR="0" lvl="0" indent="0" algn="l" rtl="0">
              <a:lnSpc>
                <a:spcPct val="90000"/>
              </a:lnSpc>
              <a:spcBef>
                <a:spcPts val="0"/>
              </a:spcBef>
              <a:buClr>
                <a:srgbClr val="EDEDED"/>
              </a:buClr>
              <a:buSzPts val="5400"/>
              <a:buFont typeface="Corbel"/>
              <a:buNone/>
              <a:defRPr sz="5400" b="0" i="0" u="none" strike="noStrike" cap="none">
                <a:solidFill>
                  <a:srgbClr val="EDEDED"/>
                </a:solidFill>
                <a:latin typeface="Corbel"/>
                <a:ea typeface="Corbel"/>
                <a:cs typeface="Corbel"/>
                <a:sym typeface="Corbel"/>
              </a:defRPr>
            </a:lvl1pPr>
            <a:lvl2pPr lvl="1" indent="0">
              <a:spcBef>
                <a:spcPts val="0"/>
              </a:spcBef>
              <a:buSzPts val="1400"/>
              <a:buNone/>
              <a:defRPr sz="1800"/>
            </a:lvl2pPr>
            <a:lvl3pPr lvl="2" indent="0">
              <a:spcBef>
                <a:spcPts val="0"/>
              </a:spcBef>
              <a:buSzPts val="1400"/>
              <a:buNone/>
              <a:defRPr sz="1800"/>
            </a:lvl3pPr>
            <a:lvl4pPr lvl="3" indent="0">
              <a:spcBef>
                <a:spcPts val="0"/>
              </a:spcBef>
              <a:buSzPts val="1400"/>
              <a:buNone/>
              <a:defRPr sz="1800"/>
            </a:lvl4pPr>
            <a:lvl5pPr lvl="4" indent="0">
              <a:spcBef>
                <a:spcPts val="0"/>
              </a:spcBef>
              <a:buSzPts val="1400"/>
              <a:buNone/>
              <a:defRPr sz="1800"/>
            </a:lvl5pPr>
            <a:lvl6pPr lvl="5" indent="0">
              <a:spcBef>
                <a:spcPts val="0"/>
              </a:spcBef>
              <a:buSzPts val="1400"/>
              <a:buNone/>
              <a:defRPr sz="1800"/>
            </a:lvl6pPr>
            <a:lvl7pPr lvl="6" indent="0">
              <a:spcBef>
                <a:spcPts val="0"/>
              </a:spcBef>
              <a:buSzPts val="1400"/>
              <a:buNone/>
              <a:defRPr sz="1800"/>
            </a:lvl7pPr>
            <a:lvl8pPr lvl="7" indent="0">
              <a:spcBef>
                <a:spcPts val="0"/>
              </a:spcBef>
              <a:buSzPts val="1400"/>
              <a:buNone/>
              <a:defRPr sz="1800"/>
            </a:lvl8pPr>
            <a:lvl9pPr lvl="8" indent="0">
              <a:spcBef>
                <a:spcPts val="0"/>
              </a:spcBef>
              <a:buSzPts val="1400"/>
              <a:buNone/>
              <a:defRPr sz="1800"/>
            </a:lvl9pPr>
          </a:lstStyle>
          <a:p>
            <a:endParaRPr/>
          </a:p>
        </p:txBody>
      </p:sp>
      <p:sp>
        <p:nvSpPr>
          <p:cNvPr id="60" name="Shape 60"/>
          <p:cNvSpPr txBox="1">
            <a:spLocks noGrp="1"/>
          </p:cNvSpPr>
          <p:nvPr>
            <p:ph type="dt" idx="10"/>
          </p:nvPr>
        </p:nvSpPr>
        <p:spPr>
          <a:xfrm>
            <a:off x="838200" y="6356350"/>
            <a:ext cx="2743200" cy="365125"/>
          </a:xfrm>
          <a:prstGeom prst="rect">
            <a:avLst/>
          </a:prstGeom>
          <a:noFill/>
          <a:ln>
            <a:noFill/>
          </a:ln>
        </p:spPr>
        <p:txBody>
          <a:bodyPr wrap="square" lIns="91425" tIns="91425" rIns="91425" bIns="91425" anchor="ctr" anchorCtr="0"/>
          <a:lstStyle>
            <a:lvl1pPr marL="0" marR="0" lvl="0" indent="0" algn="l" rtl="0">
              <a:spcBef>
                <a:spcPts val="0"/>
              </a:spcBef>
              <a:buSzPts val="1400"/>
              <a:buNone/>
              <a:defRPr sz="1200" b="0" i="0" u="none" strike="noStrike" cap="none">
                <a:solidFill>
                  <a:srgbClr val="EDEDED"/>
                </a:solidFill>
                <a:latin typeface="Corbel"/>
                <a:ea typeface="Corbel"/>
                <a:cs typeface="Corbel"/>
                <a:sym typeface="Corbel"/>
              </a:defRPr>
            </a:lvl1pPr>
            <a:lvl2pPr marL="457200" marR="0" lvl="1" indent="0" algn="l" rtl="0">
              <a:spcBef>
                <a:spcPts val="0"/>
              </a:spcBef>
              <a:buSzPts val="1400"/>
              <a:buNone/>
              <a:defRPr sz="1800" b="0" i="0" u="none" strike="noStrike" cap="none">
                <a:solidFill>
                  <a:schemeClr val="lt1"/>
                </a:solidFill>
                <a:latin typeface="Corbel"/>
                <a:ea typeface="Corbel"/>
                <a:cs typeface="Corbel"/>
                <a:sym typeface="Corbel"/>
              </a:defRPr>
            </a:lvl2pPr>
            <a:lvl3pPr marL="914400" marR="0" lvl="2" indent="0" algn="l" rtl="0">
              <a:spcBef>
                <a:spcPts val="0"/>
              </a:spcBef>
              <a:buSzPts val="1400"/>
              <a:buNone/>
              <a:defRPr sz="1800" b="0" i="0" u="none" strike="noStrike" cap="none">
                <a:solidFill>
                  <a:schemeClr val="lt1"/>
                </a:solidFill>
                <a:latin typeface="Corbel"/>
                <a:ea typeface="Corbel"/>
                <a:cs typeface="Corbel"/>
                <a:sym typeface="Corbel"/>
              </a:defRPr>
            </a:lvl3pPr>
            <a:lvl4pPr marL="1371600" marR="0" lvl="3" indent="0" algn="l" rtl="0">
              <a:spcBef>
                <a:spcPts val="0"/>
              </a:spcBef>
              <a:buSzPts val="1400"/>
              <a:buNone/>
              <a:defRPr sz="1800" b="0" i="0" u="none" strike="noStrike" cap="none">
                <a:solidFill>
                  <a:schemeClr val="lt1"/>
                </a:solidFill>
                <a:latin typeface="Corbel"/>
                <a:ea typeface="Corbel"/>
                <a:cs typeface="Corbel"/>
                <a:sym typeface="Corbel"/>
              </a:defRPr>
            </a:lvl4pPr>
            <a:lvl5pPr marL="1828800" marR="0" lvl="4" indent="0" algn="l" rtl="0">
              <a:spcBef>
                <a:spcPts val="0"/>
              </a:spcBef>
              <a:buSzPts val="1400"/>
              <a:buNone/>
              <a:defRPr sz="1800" b="0" i="0" u="none" strike="noStrike" cap="none">
                <a:solidFill>
                  <a:schemeClr val="lt1"/>
                </a:solidFill>
                <a:latin typeface="Corbel"/>
                <a:ea typeface="Corbel"/>
                <a:cs typeface="Corbel"/>
                <a:sym typeface="Corbel"/>
              </a:defRPr>
            </a:lvl5pPr>
            <a:lvl6pPr marL="2286000" marR="0" lvl="5" indent="0" algn="l" rtl="0">
              <a:spcBef>
                <a:spcPts val="0"/>
              </a:spcBef>
              <a:buSzPts val="1400"/>
              <a:buNone/>
              <a:defRPr sz="1800" b="0" i="0" u="none" strike="noStrike" cap="none">
                <a:solidFill>
                  <a:schemeClr val="lt1"/>
                </a:solidFill>
                <a:latin typeface="Corbel"/>
                <a:ea typeface="Corbel"/>
                <a:cs typeface="Corbel"/>
                <a:sym typeface="Corbel"/>
              </a:defRPr>
            </a:lvl6pPr>
            <a:lvl7pPr marL="2743200" marR="0" lvl="6" indent="0" algn="l" rtl="0">
              <a:spcBef>
                <a:spcPts val="0"/>
              </a:spcBef>
              <a:buSzPts val="1400"/>
              <a:buNone/>
              <a:defRPr sz="1800" b="0" i="0" u="none" strike="noStrike" cap="none">
                <a:solidFill>
                  <a:schemeClr val="lt1"/>
                </a:solidFill>
                <a:latin typeface="Corbel"/>
                <a:ea typeface="Corbel"/>
                <a:cs typeface="Corbel"/>
                <a:sym typeface="Corbel"/>
              </a:defRPr>
            </a:lvl7pPr>
            <a:lvl8pPr marL="3200400" marR="0" lvl="7" indent="0" algn="l" rtl="0">
              <a:spcBef>
                <a:spcPts val="0"/>
              </a:spcBef>
              <a:buSzPts val="1400"/>
              <a:buNone/>
              <a:defRPr sz="1800" b="0" i="0" u="none" strike="noStrike" cap="none">
                <a:solidFill>
                  <a:schemeClr val="lt1"/>
                </a:solidFill>
                <a:latin typeface="Corbel"/>
                <a:ea typeface="Corbel"/>
                <a:cs typeface="Corbel"/>
                <a:sym typeface="Corbel"/>
              </a:defRPr>
            </a:lvl8pPr>
            <a:lvl9pPr marL="3657600" marR="0" lvl="8" indent="0" algn="l" rtl="0">
              <a:spcBef>
                <a:spcPts val="0"/>
              </a:spcBef>
              <a:buSzPts val="1400"/>
              <a:buNone/>
              <a:defRPr sz="1800" b="0" i="0" u="none" strike="noStrike" cap="none">
                <a:solidFill>
                  <a:schemeClr val="lt1"/>
                </a:solidFill>
                <a:latin typeface="Corbel"/>
                <a:ea typeface="Corbel"/>
                <a:cs typeface="Corbel"/>
                <a:sym typeface="Corbel"/>
              </a:defRPr>
            </a:lvl9pPr>
          </a:lstStyle>
          <a:p>
            <a:endParaRPr/>
          </a:p>
        </p:txBody>
      </p:sp>
      <p:sp>
        <p:nvSpPr>
          <p:cNvPr id="61" name="Shape 61"/>
          <p:cNvSpPr txBox="1">
            <a:spLocks noGrp="1"/>
          </p:cNvSpPr>
          <p:nvPr>
            <p:ph type="ftr" idx="11"/>
          </p:nvPr>
        </p:nvSpPr>
        <p:spPr>
          <a:xfrm>
            <a:off x="4038600" y="6356350"/>
            <a:ext cx="4114800" cy="365125"/>
          </a:xfrm>
          <a:prstGeom prst="rect">
            <a:avLst/>
          </a:prstGeom>
          <a:noFill/>
          <a:ln>
            <a:noFill/>
          </a:ln>
        </p:spPr>
        <p:txBody>
          <a:bodyPr wrap="square" lIns="91425" tIns="91425" rIns="91425" bIns="91425" anchor="ctr" anchorCtr="0"/>
          <a:lstStyle>
            <a:lvl1pPr marL="0" marR="0" lvl="0" indent="0" algn="ctr" rtl="0">
              <a:spcBef>
                <a:spcPts val="0"/>
              </a:spcBef>
              <a:buSzPts val="1400"/>
              <a:buNone/>
              <a:defRPr sz="1200" b="0" i="0" u="none" strike="noStrike" cap="none">
                <a:solidFill>
                  <a:srgbClr val="EDEDED"/>
                </a:solidFill>
                <a:latin typeface="Corbel"/>
                <a:ea typeface="Corbel"/>
                <a:cs typeface="Corbel"/>
                <a:sym typeface="Corbel"/>
              </a:defRPr>
            </a:lvl1pPr>
            <a:lvl2pPr marL="457200" marR="0" lvl="1" indent="0" algn="l" rtl="0">
              <a:spcBef>
                <a:spcPts val="0"/>
              </a:spcBef>
              <a:buSzPts val="1400"/>
              <a:buNone/>
              <a:defRPr sz="1800" b="0" i="0" u="none" strike="noStrike" cap="none">
                <a:solidFill>
                  <a:schemeClr val="lt1"/>
                </a:solidFill>
                <a:latin typeface="Corbel"/>
                <a:ea typeface="Corbel"/>
                <a:cs typeface="Corbel"/>
                <a:sym typeface="Corbel"/>
              </a:defRPr>
            </a:lvl2pPr>
            <a:lvl3pPr marL="914400" marR="0" lvl="2" indent="0" algn="l" rtl="0">
              <a:spcBef>
                <a:spcPts val="0"/>
              </a:spcBef>
              <a:buSzPts val="1400"/>
              <a:buNone/>
              <a:defRPr sz="1800" b="0" i="0" u="none" strike="noStrike" cap="none">
                <a:solidFill>
                  <a:schemeClr val="lt1"/>
                </a:solidFill>
                <a:latin typeface="Corbel"/>
                <a:ea typeface="Corbel"/>
                <a:cs typeface="Corbel"/>
                <a:sym typeface="Corbel"/>
              </a:defRPr>
            </a:lvl3pPr>
            <a:lvl4pPr marL="1371600" marR="0" lvl="3" indent="0" algn="l" rtl="0">
              <a:spcBef>
                <a:spcPts val="0"/>
              </a:spcBef>
              <a:buSzPts val="1400"/>
              <a:buNone/>
              <a:defRPr sz="1800" b="0" i="0" u="none" strike="noStrike" cap="none">
                <a:solidFill>
                  <a:schemeClr val="lt1"/>
                </a:solidFill>
                <a:latin typeface="Corbel"/>
                <a:ea typeface="Corbel"/>
                <a:cs typeface="Corbel"/>
                <a:sym typeface="Corbel"/>
              </a:defRPr>
            </a:lvl4pPr>
            <a:lvl5pPr marL="1828800" marR="0" lvl="4" indent="0" algn="l" rtl="0">
              <a:spcBef>
                <a:spcPts val="0"/>
              </a:spcBef>
              <a:buSzPts val="1400"/>
              <a:buNone/>
              <a:defRPr sz="1800" b="0" i="0" u="none" strike="noStrike" cap="none">
                <a:solidFill>
                  <a:schemeClr val="lt1"/>
                </a:solidFill>
                <a:latin typeface="Corbel"/>
                <a:ea typeface="Corbel"/>
                <a:cs typeface="Corbel"/>
                <a:sym typeface="Corbel"/>
              </a:defRPr>
            </a:lvl5pPr>
            <a:lvl6pPr marL="2286000" marR="0" lvl="5" indent="0" algn="l" rtl="0">
              <a:spcBef>
                <a:spcPts val="0"/>
              </a:spcBef>
              <a:buSzPts val="1400"/>
              <a:buNone/>
              <a:defRPr sz="1800" b="0" i="0" u="none" strike="noStrike" cap="none">
                <a:solidFill>
                  <a:schemeClr val="lt1"/>
                </a:solidFill>
                <a:latin typeface="Corbel"/>
                <a:ea typeface="Corbel"/>
                <a:cs typeface="Corbel"/>
                <a:sym typeface="Corbel"/>
              </a:defRPr>
            </a:lvl6pPr>
            <a:lvl7pPr marL="2743200" marR="0" lvl="6" indent="0" algn="l" rtl="0">
              <a:spcBef>
                <a:spcPts val="0"/>
              </a:spcBef>
              <a:buSzPts val="1400"/>
              <a:buNone/>
              <a:defRPr sz="1800" b="0" i="0" u="none" strike="noStrike" cap="none">
                <a:solidFill>
                  <a:schemeClr val="lt1"/>
                </a:solidFill>
                <a:latin typeface="Corbel"/>
                <a:ea typeface="Corbel"/>
                <a:cs typeface="Corbel"/>
                <a:sym typeface="Corbel"/>
              </a:defRPr>
            </a:lvl7pPr>
            <a:lvl8pPr marL="3200400" marR="0" lvl="7" indent="0" algn="l" rtl="0">
              <a:spcBef>
                <a:spcPts val="0"/>
              </a:spcBef>
              <a:buSzPts val="1400"/>
              <a:buNone/>
              <a:defRPr sz="1800" b="0" i="0" u="none" strike="noStrike" cap="none">
                <a:solidFill>
                  <a:schemeClr val="lt1"/>
                </a:solidFill>
                <a:latin typeface="Corbel"/>
                <a:ea typeface="Corbel"/>
                <a:cs typeface="Corbel"/>
                <a:sym typeface="Corbel"/>
              </a:defRPr>
            </a:lvl8pPr>
            <a:lvl9pPr marL="3657600" marR="0" lvl="8" indent="0" algn="l" rtl="0">
              <a:spcBef>
                <a:spcPts val="0"/>
              </a:spcBef>
              <a:buSzPts val="1400"/>
              <a:buNone/>
              <a:defRPr sz="1800" b="0" i="0" u="none" strike="noStrike" cap="none">
                <a:solidFill>
                  <a:schemeClr val="lt1"/>
                </a:solidFill>
                <a:latin typeface="Corbel"/>
                <a:ea typeface="Corbel"/>
                <a:cs typeface="Corbel"/>
                <a:sym typeface="Corbel"/>
              </a:defRPr>
            </a:lvl9pPr>
          </a:lstStyle>
          <a:p>
            <a:endParaRPr/>
          </a:p>
        </p:txBody>
      </p:sp>
      <p:sp>
        <p:nvSpPr>
          <p:cNvPr id="62" name="Shape 62"/>
          <p:cNvSpPr txBox="1">
            <a:spLocks noGrp="1"/>
          </p:cNvSpPr>
          <p:nvPr>
            <p:ph type="sldNum" idx="12"/>
          </p:nvPr>
        </p:nvSpPr>
        <p:spPr>
          <a:xfrm>
            <a:off x="8610600" y="6356350"/>
            <a:ext cx="2743200" cy="365125"/>
          </a:xfrm>
          <a:prstGeom prst="rect">
            <a:avLst/>
          </a:prstGeom>
          <a:noFill/>
          <a:ln>
            <a:noFill/>
          </a:ln>
        </p:spPr>
        <p:txBody>
          <a:bodyPr wrap="square" lIns="91425" tIns="45700" rIns="91425" bIns="45700" anchor="ctr" anchorCtr="0">
            <a:noAutofit/>
          </a:bodyPr>
          <a:lstStyle/>
          <a:p>
            <a:pPr marL="0" marR="0" lvl="0" indent="0" algn="r" rtl="0">
              <a:spcBef>
                <a:spcPts val="0"/>
              </a:spcBef>
              <a:buNone/>
            </a:pPr>
            <a:fld id="{00000000-1234-1234-1234-123412341234}" type="slidenum">
              <a:rPr lang="en-US" sz="1200" b="0" i="0" u="none" strike="noStrike" cap="none">
                <a:solidFill>
                  <a:srgbClr val="EDEDED"/>
                </a:solidFill>
                <a:latin typeface="Corbel"/>
                <a:ea typeface="Corbel"/>
                <a:cs typeface="Corbel"/>
                <a:sym typeface="Corbel"/>
              </a:rPr>
              <a:t>‹#›</a:t>
            </a:fld>
            <a:endParaRPr lang="en-US" sz="1200" b="0" i="0" u="none" strike="noStrike" cap="none">
              <a:solidFill>
                <a:srgbClr val="EDEDED"/>
              </a:solidFill>
              <a:latin typeface="Corbel"/>
              <a:ea typeface="Corbel"/>
              <a:cs typeface="Corbel"/>
              <a:sym typeface="Corbe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63"/>
        <p:cNvGrpSpPr/>
        <p:nvPr/>
      </p:nvGrpSpPr>
      <p:grpSpPr>
        <a:xfrm>
          <a:off x="0" y="0"/>
          <a:ext cx="0" cy="0"/>
          <a:chOff x="0" y="0"/>
          <a:chExt cx="0" cy="0"/>
        </a:xfrm>
      </p:grpSpPr>
      <p:sp>
        <p:nvSpPr>
          <p:cNvPr id="64" name="Shape 64"/>
          <p:cNvSpPr txBox="1">
            <a:spLocks noGrp="1"/>
          </p:cNvSpPr>
          <p:nvPr>
            <p:ph type="ctrTitle"/>
          </p:nvPr>
        </p:nvSpPr>
        <p:spPr>
          <a:xfrm>
            <a:off x="854532" y="4464028"/>
            <a:ext cx="9144000" cy="1641490"/>
          </a:xfrm>
          <a:prstGeom prst="rect">
            <a:avLst/>
          </a:prstGeom>
          <a:noFill/>
          <a:ln>
            <a:noFill/>
          </a:ln>
        </p:spPr>
        <p:txBody>
          <a:bodyPr wrap="square" lIns="91425" tIns="91425" rIns="91425" bIns="91425" anchor="t" anchorCtr="0"/>
          <a:lstStyle>
            <a:lvl1pPr marL="0" marR="0" lvl="0" indent="0" algn="l" rtl="0">
              <a:lnSpc>
                <a:spcPct val="90000"/>
              </a:lnSpc>
              <a:spcBef>
                <a:spcPts val="0"/>
              </a:spcBef>
              <a:buClr>
                <a:srgbClr val="E2E2E2"/>
              </a:buClr>
              <a:buSzPts val="9600"/>
              <a:buFont typeface="Corbel"/>
              <a:buNone/>
              <a:defRPr sz="9600" b="0" i="0" u="none" strike="noStrike" cap="none">
                <a:solidFill>
                  <a:srgbClr val="E2E2E2"/>
                </a:solidFill>
                <a:latin typeface="Corbel"/>
                <a:ea typeface="Corbel"/>
                <a:cs typeface="Corbel"/>
                <a:sym typeface="Corbel"/>
              </a:defRPr>
            </a:lvl1pPr>
            <a:lvl2pPr lvl="1" indent="0">
              <a:spcBef>
                <a:spcPts val="0"/>
              </a:spcBef>
              <a:buSzPts val="1400"/>
              <a:buNone/>
              <a:defRPr sz="1800"/>
            </a:lvl2pPr>
            <a:lvl3pPr lvl="2" indent="0">
              <a:spcBef>
                <a:spcPts val="0"/>
              </a:spcBef>
              <a:buSzPts val="1400"/>
              <a:buNone/>
              <a:defRPr sz="1800"/>
            </a:lvl3pPr>
            <a:lvl4pPr lvl="3" indent="0">
              <a:spcBef>
                <a:spcPts val="0"/>
              </a:spcBef>
              <a:buSzPts val="1400"/>
              <a:buNone/>
              <a:defRPr sz="1800"/>
            </a:lvl4pPr>
            <a:lvl5pPr lvl="4" indent="0">
              <a:spcBef>
                <a:spcPts val="0"/>
              </a:spcBef>
              <a:buSzPts val="1400"/>
              <a:buNone/>
              <a:defRPr sz="1800"/>
            </a:lvl5pPr>
            <a:lvl6pPr lvl="5" indent="0">
              <a:spcBef>
                <a:spcPts val="0"/>
              </a:spcBef>
              <a:buSzPts val="1400"/>
              <a:buNone/>
              <a:defRPr sz="1800"/>
            </a:lvl6pPr>
            <a:lvl7pPr lvl="6" indent="0">
              <a:spcBef>
                <a:spcPts val="0"/>
              </a:spcBef>
              <a:buSzPts val="1400"/>
              <a:buNone/>
              <a:defRPr sz="1800"/>
            </a:lvl7pPr>
            <a:lvl8pPr lvl="7" indent="0">
              <a:spcBef>
                <a:spcPts val="0"/>
              </a:spcBef>
              <a:buSzPts val="1400"/>
              <a:buNone/>
              <a:defRPr sz="1800"/>
            </a:lvl8pPr>
            <a:lvl9pPr lvl="8" indent="0">
              <a:spcBef>
                <a:spcPts val="0"/>
              </a:spcBef>
              <a:buSzPts val="1400"/>
              <a:buNone/>
              <a:defRPr sz="1800"/>
            </a:lvl9pPr>
          </a:lstStyle>
          <a:p>
            <a:endParaRPr/>
          </a:p>
        </p:txBody>
      </p:sp>
      <p:sp>
        <p:nvSpPr>
          <p:cNvPr id="65" name="Shape 65"/>
          <p:cNvSpPr txBox="1">
            <a:spLocks noGrp="1"/>
          </p:cNvSpPr>
          <p:nvPr>
            <p:ph type="subTitle" idx="1"/>
          </p:nvPr>
        </p:nvSpPr>
        <p:spPr>
          <a:xfrm>
            <a:off x="854532" y="3693674"/>
            <a:ext cx="9144000" cy="754025"/>
          </a:xfrm>
          <a:prstGeom prst="rect">
            <a:avLst/>
          </a:prstGeom>
          <a:noFill/>
          <a:ln>
            <a:noFill/>
          </a:ln>
        </p:spPr>
        <p:txBody>
          <a:bodyPr wrap="square" lIns="91425" tIns="91425" rIns="91425" bIns="91425" anchor="b" anchorCtr="0"/>
          <a:lstStyle>
            <a:lvl1pPr marL="0" marR="0" lvl="0" indent="0" algn="l" rtl="0">
              <a:lnSpc>
                <a:spcPct val="90000"/>
              </a:lnSpc>
              <a:spcBef>
                <a:spcPts val="1000"/>
              </a:spcBef>
              <a:buClr>
                <a:schemeClr val="lt2"/>
              </a:buClr>
              <a:buSzPts val="3200"/>
              <a:buFont typeface="Arial"/>
              <a:buNone/>
              <a:defRPr sz="3200" b="0" i="0" u="none" strike="noStrike" cap="none">
                <a:solidFill>
                  <a:schemeClr val="lt2"/>
                </a:solidFill>
                <a:latin typeface="Corbel"/>
                <a:ea typeface="Corbel"/>
                <a:cs typeface="Corbel"/>
                <a:sym typeface="Corbel"/>
              </a:defRPr>
            </a:lvl1pPr>
            <a:lvl2pPr marL="457200" marR="0" lvl="1" indent="0" algn="ctr" rtl="0">
              <a:lnSpc>
                <a:spcPct val="90000"/>
              </a:lnSpc>
              <a:spcBef>
                <a:spcPts val="500"/>
              </a:spcBef>
              <a:buClr>
                <a:srgbClr val="EDEDED"/>
              </a:buClr>
              <a:buSzPts val="2000"/>
              <a:buFont typeface="Arial"/>
              <a:buNone/>
              <a:defRPr sz="2000" b="0" i="0" u="none" strike="noStrike" cap="none">
                <a:solidFill>
                  <a:srgbClr val="EDEDED"/>
                </a:solidFill>
                <a:latin typeface="Corbel"/>
                <a:ea typeface="Corbel"/>
                <a:cs typeface="Corbel"/>
                <a:sym typeface="Corbel"/>
              </a:defRPr>
            </a:lvl2pPr>
            <a:lvl3pPr marL="914400" marR="0" lvl="2" indent="0" algn="ctr" rtl="0">
              <a:lnSpc>
                <a:spcPct val="90000"/>
              </a:lnSpc>
              <a:spcBef>
                <a:spcPts val="500"/>
              </a:spcBef>
              <a:buClr>
                <a:srgbClr val="EDEDED"/>
              </a:buClr>
              <a:buSzPts val="1800"/>
              <a:buFont typeface="Arial"/>
              <a:buNone/>
              <a:defRPr sz="1800" b="0" i="0" u="none" strike="noStrike" cap="none">
                <a:solidFill>
                  <a:srgbClr val="EDEDED"/>
                </a:solidFill>
                <a:latin typeface="Corbel"/>
                <a:ea typeface="Corbel"/>
                <a:cs typeface="Corbel"/>
                <a:sym typeface="Corbel"/>
              </a:defRPr>
            </a:lvl3pPr>
            <a:lvl4pPr marL="1371600" marR="0" lvl="3" indent="0" algn="ctr" rtl="0">
              <a:lnSpc>
                <a:spcPct val="90000"/>
              </a:lnSpc>
              <a:spcBef>
                <a:spcPts val="500"/>
              </a:spcBef>
              <a:buClr>
                <a:srgbClr val="EDEDED"/>
              </a:buClr>
              <a:buSzPts val="1600"/>
              <a:buFont typeface="Arial"/>
              <a:buNone/>
              <a:defRPr sz="1600" b="0" i="0" u="none" strike="noStrike" cap="none">
                <a:solidFill>
                  <a:srgbClr val="EDEDED"/>
                </a:solidFill>
                <a:latin typeface="Corbel"/>
                <a:ea typeface="Corbel"/>
                <a:cs typeface="Corbel"/>
                <a:sym typeface="Corbel"/>
              </a:defRPr>
            </a:lvl4pPr>
            <a:lvl5pPr marL="1828800" marR="0" lvl="4" indent="0" algn="ctr" rtl="0">
              <a:lnSpc>
                <a:spcPct val="90000"/>
              </a:lnSpc>
              <a:spcBef>
                <a:spcPts val="500"/>
              </a:spcBef>
              <a:buClr>
                <a:srgbClr val="EDEDED"/>
              </a:buClr>
              <a:buSzPts val="1600"/>
              <a:buFont typeface="Arial"/>
              <a:buNone/>
              <a:defRPr sz="1600" b="0" i="0" u="none" strike="noStrike" cap="none">
                <a:solidFill>
                  <a:srgbClr val="EDEDED"/>
                </a:solidFill>
                <a:latin typeface="Corbel"/>
                <a:ea typeface="Corbel"/>
                <a:cs typeface="Corbel"/>
                <a:sym typeface="Corbel"/>
              </a:defRPr>
            </a:lvl5pPr>
            <a:lvl6pPr marL="2286000" marR="0" lvl="5" indent="0" algn="ctr" rtl="0">
              <a:lnSpc>
                <a:spcPct val="90000"/>
              </a:lnSpc>
              <a:spcBef>
                <a:spcPts val="500"/>
              </a:spcBef>
              <a:buClr>
                <a:schemeClr val="lt1"/>
              </a:buClr>
              <a:buSzPts val="1600"/>
              <a:buFont typeface="Arial"/>
              <a:buNone/>
              <a:defRPr sz="1600" b="0" i="0" u="none" strike="noStrike" cap="none">
                <a:solidFill>
                  <a:schemeClr val="lt1"/>
                </a:solidFill>
                <a:latin typeface="Corbel"/>
                <a:ea typeface="Corbel"/>
                <a:cs typeface="Corbel"/>
                <a:sym typeface="Corbel"/>
              </a:defRPr>
            </a:lvl6pPr>
            <a:lvl7pPr marL="2743200" marR="0" lvl="6" indent="0" algn="ctr" rtl="0">
              <a:lnSpc>
                <a:spcPct val="90000"/>
              </a:lnSpc>
              <a:spcBef>
                <a:spcPts val="500"/>
              </a:spcBef>
              <a:buClr>
                <a:schemeClr val="lt1"/>
              </a:buClr>
              <a:buSzPts val="1600"/>
              <a:buFont typeface="Arial"/>
              <a:buNone/>
              <a:defRPr sz="1600" b="0" i="0" u="none" strike="noStrike" cap="none">
                <a:solidFill>
                  <a:schemeClr val="lt1"/>
                </a:solidFill>
                <a:latin typeface="Corbel"/>
                <a:ea typeface="Corbel"/>
                <a:cs typeface="Corbel"/>
                <a:sym typeface="Corbel"/>
              </a:defRPr>
            </a:lvl7pPr>
            <a:lvl8pPr marL="3200400" marR="0" lvl="7" indent="0" algn="ctr" rtl="0">
              <a:lnSpc>
                <a:spcPct val="90000"/>
              </a:lnSpc>
              <a:spcBef>
                <a:spcPts val="500"/>
              </a:spcBef>
              <a:buClr>
                <a:schemeClr val="lt1"/>
              </a:buClr>
              <a:buSzPts val="1600"/>
              <a:buFont typeface="Arial"/>
              <a:buNone/>
              <a:defRPr sz="1600" b="0" i="0" u="none" strike="noStrike" cap="none">
                <a:solidFill>
                  <a:schemeClr val="lt1"/>
                </a:solidFill>
                <a:latin typeface="Corbel"/>
                <a:ea typeface="Corbel"/>
                <a:cs typeface="Corbel"/>
                <a:sym typeface="Corbel"/>
              </a:defRPr>
            </a:lvl8pPr>
            <a:lvl9pPr marL="3657600" marR="0" lvl="8" indent="0" algn="ctr" rtl="0">
              <a:lnSpc>
                <a:spcPct val="90000"/>
              </a:lnSpc>
              <a:spcBef>
                <a:spcPts val="500"/>
              </a:spcBef>
              <a:buClr>
                <a:schemeClr val="lt1"/>
              </a:buClr>
              <a:buSzPts val="1600"/>
              <a:buFont typeface="Arial"/>
              <a:buNone/>
              <a:defRPr sz="1600" b="0" i="0" u="none" strike="noStrike" cap="none">
                <a:solidFill>
                  <a:schemeClr val="lt1"/>
                </a:solidFill>
                <a:latin typeface="Corbel"/>
                <a:ea typeface="Corbel"/>
                <a:cs typeface="Corbel"/>
                <a:sym typeface="Corbel"/>
              </a:defRPr>
            </a:lvl9pPr>
          </a:lstStyle>
          <a:p>
            <a:endParaRPr/>
          </a:p>
        </p:txBody>
      </p:sp>
      <p:sp>
        <p:nvSpPr>
          <p:cNvPr id="66" name="Shape 66"/>
          <p:cNvSpPr txBox="1">
            <a:spLocks noGrp="1"/>
          </p:cNvSpPr>
          <p:nvPr>
            <p:ph type="dt" idx="10"/>
          </p:nvPr>
        </p:nvSpPr>
        <p:spPr>
          <a:xfrm>
            <a:off x="838200" y="6356350"/>
            <a:ext cx="2743200" cy="365125"/>
          </a:xfrm>
          <a:prstGeom prst="rect">
            <a:avLst/>
          </a:prstGeom>
          <a:noFill/>
          <a:ln>
            <a:noFill/>
          </a:ln>
        </p:spPr>
        <p:txBody>
          <a:bodyPr wrap="square" lIns="91425" tIns="91425" rIns="91425" bIns="91425" anchor="ctr" anchorCtr="0"/>
          <a:lstStyle>
            <a:lvl1pPr marL="0" marR="0" lvl="0" indent="0" algn="l" rtl="0">
              <a:spcBef>
                <a:spcPts val="0"/>
              </a:spcBef>
              <a:buSzPts val="1400"/>
              <a:buNone/>
              <a:defRPr sz="1200" b="0" i="0" u="none" strike="noStrike" cap="none">
                <a:solidFill>
                  <a:srgbClr val="EDEDED"/>
                </a:solidFill>
                <a:latin typeface="Corbel"/>
                <a:ea typeface="Corbel"/>
                <a:cs typeface="Corbel"/>
                <a:sym typeface="Corbel"/>
              </a:defRPr>
            </a:lvl1pPr>
            <a:lvl2pPr marL="457200" marR="0" lvl="1" indent="0" algn="l" rtl="0">
              <a:spcBef>
                <a:spcPts val="0"/>
              </a:spcBef>
              <a:buSzPts val="1400"/>
              <a:buNone/>
              <a:defRPr sz="1800" b="0" i="0" u="none" strike="noStrike" cap="none">
                <a:solidFill>
                  <a:schemeClr val="lt1"/>
                </a:solidFill>
                <a:latin typeface="Corbel"/>
                <a:ea typeface="Corbel"/>
                <a:cs typeface="Corbel"/>
                <a:sym typeface="Corbel"/>
              </a:defRPr>
            </a:lvl2pPr>
            <a:lvl3pPr marL="914400" marR="0" lvl="2" indent="0" algn="l" rtl="0">
              <a:spcBef>
                <a:spcPts val="0"/>
              </a:spcBef>
              <a:buSzPts val="1400"/>
              <a:buNone/>
              <a:defRPr sz="1800" b="0" i="0" u="none" strike="noStrike" cap="none">
                <a:solidFill>
                  <a:schemeClr val="lt1"/>
                </a:solidFill>
                <a:latin typeface="Corbel"/>
                <a:ea typeface="Corbel"/>
                <a:cs typeface="Corbel"/>
                <a:sym typeface="Corbel"/>
              </a:defRPr>
            </a:lvl3pPr>
            <a:lvl4pPr marL="1371600" marR="0" lvl="3" indent="0" algn="l" rtl="0">
              <a:spcBef>
                <a:spcPts val="0"/>
              </a:spcBef>
              <a:buSzPts val="1400"/>
              <a:buNone/>
              <a:defRPr sz="1800" b="0" i="0" u="none" strike="noStrike" cap="none">
                <a:solidFill>
                  <a:schemeClr val="lt1"/>
                </a:solidFill>
                <a:latin typeface="Corbel"/>
                <a:ea typeface="Corbel"/>
                <a:cs typeface="Corbel"/>
                <a:sym typeface="Corbel"/>
              </a:defRPr>
            </a:lvl4pPr>
            <a:lvl5pPr marL="1828800" marR="0" lvl="4" indent="0" algn="l" rtl="0">
              <a:spcBef>
                <a:spcPts val="0"/>
              </a:spcBef>
              <a:buSzPts val="1400"/>
              <a:buNone/>
              <a:defRPr sz="1800" b="0" i="0" u="none" strike="noStrike" cap="none">
                <a:solidFill>
                  <a:schemeClr val="lt1"/>
                </a:solidFill>
                <a:latin typeface="Corbel"/>
                <a:ea typeface="Corbel"/>
                <a:cs typeface="Corbel"/>
                <a:sym typeface="Corbel"/>
              </a:defRPr>
            </a:lvl5pPr>
            <a:lvl6pPr marL="2286000" marR="0" lvl="5" indent="0" algn="l" rtl="0">
              <a:spcBef>
                <a:spcPts val="0"/>
              </a:spcBef>
              <a:buSzPts val="1400"/>
              <a:buNone/>
              <a:defRPr sz="1800" b="0" i="0" u="none" strike="noStrike" cap="none">
                <a:solidFill>
                  <a:schemeClr val="lt1"/>
                </a:solidFill>
                <a:latin typeface="Corbel"/>
                <a:ea typeface="Corbel"/>
                <a:cs typeface="Corbel"/>
                <a:sym typeface="Corbel"/>
              </a:defRPr>
            </a:lvl6pPr>
            <a:lvl7pPr marL="2743200" marR="0" lvl="6" indent="0" algn="l" rtl="0">
              <a:spcBef>
                <a:spcPts val="0"/>
              </a:spcBef>
              <a:buSzPts val="1400"/>
              <a:buNone/>
              <a:defRPr sz="1800" b="0" i="0" u="none" strike="noStrike" cap="none">
                <a:solidFill>
                  <a:schemeClr val="lt1"/>
                </a:solidFill>
                <a:latin typeface="Corbel"/>
                <a:ea typeface="Corbel"/>
                <a:cs typeface="Corbel"/>
                <a:sym typeface="Corbel"/>
              </a:defRPr>
            </a:lvl7pPr>
            <a:lvl8pPr marL="3200400" marR="0" lvl="7" indent="0" algn="l" rtl="0">
              <a:spcBef>
                <a:spcPts val="0"/>
              </a:spcBef>
              <a:buSzPts val="1400"/>
              <a:buNone/>
              <a:defRPr sz="1800" b="0" i="0" u="none" strike="noStrike" cap="none">
                <a:solidFill>
                  <a:schemeClr val="lt1"/>
                </a:solidFill>
                <a:latin typeface="Corbel"/>
                <a:ea typeface="Corbel"/>
                <a:cs typeface="Corbel"/>
                <a:sym typeface="Corbel"/>
              </a:defRPr>
            </a:lvl8pPr>
            <a:lvl9pPr marL="3657600" marR="0" lvl="8" indent="0" algn="l" rtl="0">
              <a:spcBef>
                <a:spcPts val="0"/>
              </a:spcBef>
              <a:buSzPts val="1400"/>
              <a:buNone/>
              <a:defRPr sz="1800" b="0" i="0" u="none" strike="noStrike" cap="none">
                <a:solidFill>
                  <a:schemeClr val="lt1"/>
                </a:solidFill>
                <a:latin typeface="Corbel"/>
                <a:ea typeface="Corbel"/>
                <a:cs typeface="Corbel"/>
                <a:sym typeface="Corbel"/>
              </a:defRPr>
            </a:lvl9pPr>
          </a:lstStyle>
          <a:p>
            <a:endParaRPr/>
          </a:p>
        </p:txBody>
      </p:sp>
      <p:sp>
        <p:nvSpPr>
          <p:cNvPr id="67" name="Shape 67"/>
          <p:cNvSpPr txBox="1">
            <a:spLocks noGrp="1"/>
          </p:cNvSpPr>
          <p:nvPr>
            <p:ph type="ftr" idx="11"/>
          </p:nvPr>
        </p:nvSpPr>
        <p:spPr>
          <a:xfrm>
            <a:off x="4038600" y="6356350"/>
            <a:ext cx="4114800" cy="365125"/>
          </a:xfrm>
          <a:prstGeom prst="rect">
            <a:avLst/>
          </a:prstGeom>
          <a:noFill/>
          <a:ln>
            <a:noFill/>
          </a:ln>
        </p:spPr>
        <p:txBody>
          <a:bodyPr wrap="square" lIns="91425" tIns="91425" rIns="91425" bIns="91425" anchor="ctr" anchorCtr="0"/>
          <a:lstStyle>
            <a:lvl1pPr marL="0" marR="0" lvl="0" indent="0" algn="ctr" rtl="0">
              <a:spcBef>
                <a:spcPts val="0"/>
              </a:spcBef>
              <a:buSzPts val="1400"/>
              <a:buNone/>
              <a:defRPr sz="1200" b="0" i="0" u="none" strike="noStrike" cap="none">
                <a:solidFill>
                  <a:srgbClr val="EDEDED"/>
                </a:solidFill>
                <a:latin typeface="Corbel"/>
                <a:ea typeface="Corbel"/>
                <a:cs typeface="Corbel"/>
                <a:sym typeface="Corbel"/>
              </a:defRPr>
            </a:lvl1pPr>
            <a:lvl2pPr marL="457200" marR="0" lvl="1" indent="0" algn="l" rtl="0">
              <a:spcBef>
                <a:spcPts val="0"/>
              </a:spcBef>
              <a:buSzPts val="1400"/>
              <a:buNone/>
              <a:defRPr sz="1800" b="0" i="0" u="none" strike="noStrike" cap="none">
                <a:solidFill>
                  <a:schemeClr val="lt1"/>
                </a:solidFill>
                <a:latin typeface="Corbel"/>
                <a:ea typeface="Corbel"/>
                <a:cs typeface="Corbel"/>
                <a:sym typeface="Corbel"/>
              </a:defRPr>
            </a:lvl2pPr>
            <a:lvl3pPr marL="914400" marR="0" lvl="2" indent="0" algn="l" rtl="0">
              <a:spcBef>
                <a:spcPts val="0"/>
              </a:spcBef>
              <a:buSzPts val="1400"/>
              <a:buNone/>
              <a:defRPr sz="1800" b="0" i="0" u="none" strike="noStrike" cap="none">
                <a:solidFill>
                  <a:schemeClr val="lt1"/>
                </a:solidFill>
                <a:latin typeface="Corbel"/>
                <a:ea typeface="Corbel"/>
                <a:cs typeface="Corbel"/>
                <a:sym typeface="Corbel"/>
              </a:defRPr>
            </a:lvl3pPr>
            <a:lvl4pPr marL="1371600" marR="0" lvl="3" indent="0" algn="l" rtl="0">
              <a:spcBef>
                <a:spcPts val="0"/>
              </a:spcBef>
              <a:buSzPts val="1400"/>
              <a:buNone/>
              <a:defRPr sz="1800" b="0" i="0" u="none" strike="noStrike" cap="none">
                <a:solidFill>
                  <a:schemeClr val="lt1"/>
                </a:solidFill>
                <a:latin typeface="Corbel"/>
                <a:ea typeface="Corbel"/>
                <a:cs typeface="Corbel"/>
                <a:sym typeface="Corbel"/>
              </a:defRPr>
            </a:lvl4pPr>
            <a:lvl5pPr marL="1828800" marR="0" lvl="4" indent="0" algn="l" rtl="0">
              <a:spcBef>
                <a:spcPts val="0"/>
              </a:spcBef>
              <a:buSzPts val="1400"/>
              <a:buNone/>
              <a:defRPr sz="1800" b="0" i="0" u="none" strike="noStrike" cap="none">
                <a:solidFill>
                  <a:schemeClr val="lt1"/>
                </a:solidFill>
                <a:latin typeface="Corbel"/>
                <a:ea typeface="Corbel"/>
                <a:cs typeface="Corbel"/>
                <a:sym typeface="Corbel"/>
              </a:defRPr>
            </a:lvl5pPr>
            <a:lvl6pPr marL="2286000" marR="0" lvl="5" indent="0" algn="l" rtl="0">
              <a:spcBef>
                <a:spcPts val="0"/>
              </a:spcBef>
              <a:buSzPts val="1400"/>
              <a:buNone/>
              <a:defRPr sz="1800" b="0" i="0" u="none" strike="noStrike" cap="none">
                <a:solidFill>
                  <a:schemeClr val="lt1"/>
                </a:solidFill>
                <a:latin typeface="Corbel"/>
                <a:ea typeface="Corbel"/>
                <a:cs typeface="Corbel"/>
                <a:sym typeface="Corbel"/>
              </a:defRPr>
            </a:lvl6pPr>
            <a:lvl7pPr marL="2743200" marR="0" lvl="6" indent="0" algn="l" rtl="0">
              <a:spcBef>
                <a:spcPts val="0"/>
              </a:spcBef>
              <a:buSzPts val="1400"/>
              <a:buNone/>
              <a:defRPr sz="1800" b="0" i="0" u="none" strike="noStrike" cap="none">
                <a:solidFill>
                  <a:schemeClr val="lt1"/>
                </a:solidFill>
                <a:latin typeface="Corbel"/>
                <a:ea typeface="Corbel"/>
                <a:cs typeface="Corbel"/>
                <a:sym typeface="Corbel"/>
              </a:defRPr>
            </a:lvl7pPr>
            <a:lvl8pPr marL="3200400" marR="0" lvl="7" indent="0" algn="l" rtl="0">
              <a:spcBef>
                <a:spcPts val="0"/>
              </a:spcBef>
              <a:buSzPts val="1400"/>
              <a:buNone/>
              <a:defRPr sz="1800" b="0" i="0" u="none" strike="noStrike" cap="none">
                <a:solidFill>
                  <a:schemeClr val="lt1"/>
                </a:solidFill>
                <a:latin typeface="Corbel"/>
                <a:ea typeface="Corbel"/>
                <a:cs typeface="Corbel"/>
                <a:sym typeface="Corbel"/>
              </a:defRPr>
            </a:lvl8pPr>
            <a:lvl9pPr marL="3657600" marR="0" lvl="8" indent="0" algn="l" rtl="0">
              <a:spcBef>
                <a:spcPts val="0"/>
              </a:spcBef>
              <a:buSzPts val="1400"/>
              <a:buNone/>
              <a:defRPr sz="1800" b="0" i="0" u="none" strike="noStrike" cap="none">
                <a:solidFill>
                  <a:schemeClr val="lt1"/>
                </a:solidFill>
                <a:latin typeface="Corbel"/>
                <a:ea typeface="Corbel"/>
                <a:cs typeface="Corbel"/>
                <a:sym typeface="Corbel"/>
              </a:defRPr>
            </a:lvl9pPr>
          </a:lstStyle>
          <a:p>
            <a:endParaRPr/>
          </a:p>
        </p:txBody>
      </p:sp>
      <p:sp>
        <p:nvSpPr>
          <p:cNvPr id="68" name="Shape 68"/>
          <p:cNvSpPr txBox="1">
            <a:spLocks noGrp="1"/>
          </p:cNvSpPr>
          <p:nvPr>
            <p:ph type="sldNum" idx="12"/>
          </p:nvPr>
        </p:nvSpPr>
        <p:spPr>
          <a:xfrm>
            <a:off x="8610600" y="6356350"/>
            <a:ext cx="2743200" cy="365125"/>
          </a:xfrm>
          <a:prstGeom prst="rect">
            <a:avLst/>
          </a:prstGeom>
          <a:noFill/>
          <a:ln>
            <a:noFill/>
          </a:ln>
        </p:spPr>
        <p:txBody>
          <a:bodyPr wrap="square" lIns="91425" tIns="45700" rIns="91425" bIns="45700" anchor="ctr" anchorCtr="0">
            <a:noAutofit/>
          </a:bodyPr>
          <a:lstStyle/>
          <a:p>
            <a:pPr marL="0" marR="0" lvl="0" indent="0" algn="r" rtl="0">
              <a:spcBef>
                <a:spcPts val="0"/>
              </a:spcBef>
              <a:buNone/>
            </a:pPr>
            <a:fld id="{00000000-1234-1234-1234-123412341234}" type="slidenum">
              <a:rPr lang="en-US" sz="1200" b="0" i="0" u="none" strike="noStrike" cap="none">
                <a:solidFill>
                  <a:srgbClr val="EDEDED"/>
                </a:solidFill>
                <a:latin typeface="Corbel"/>
                <a:ea typeface="Corbel"/>
                <a:cs typeface="Corbel"/>
                <a:sym typeface="Corbel"/>
              </a:rPr>
              <a:t>‹#›</a:t>
            </a:fld>
            <a:endParaRPr lang="en-US" sz="1200" b="0" i="0" u="none" strike="noStrike" cap="none">
              <a:solidFill>
                <a:srgbClr val="EDEDED"/>
              </a:solidFill>
              <a:latin typeface="Corbel"/>
              <a:ea typeface="Corbel"/>
              <a:cs typeface="Corbel"/>
              <a:sym typeface="Corbe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69"/>
        <p:cNvGrpSpPr/>
        <p:nvPr/>
      </p:nvGrpSpPr>
      <p:grpSpPr>
        <a:xfrm>
          <a:off x="0" y="0"/>
          <a:ext cx="0" cy="0"/>
          <a:chOff x="0" y="0"/>
          <a:chExt cx="0" cy="0"/>
        </a:xfrm>
      </p:grpSpPr>
      <p:sp>
        <p:nvSpPr>
          <p:cNvPr id="70" name="Shape 70"/>
          <p:cNvSpPr txBox="1">
            <a:spLocks noGrp="1"/>
          </p:cNvSpPr>
          <p:nvPr>
            <p:ph type="title"/>
          </p:nvPr>
        </p:nvSpPr>
        <p:spPr>
          <a:xfrm>
            <a:off x="839788" y="457200"/>
            <a:ext cx="3932237" cy="1600200"/>
          </a:xfrm>
          <a:prstGeom prst="rect">
            <a:avLst/>
          </a:prstGeom>
          <a:noFill/>
          <a:ln>
            <a:noFill/>
          </a:ln>
        </p:spPr>
        <p:txBody>
          <a:bodyPr wrap="square" lIns="91425" tIns="91425" rIns="91425" bIns="91425" anchor="b" anchorCtr="0"/>
          <a:lstStyle>
            <a:lvl1pPr marL="0" marR="0" lvl="0" indent="0" algn="l" rtl="0">
              <a:lnSpc>
                <a:spcPct val="90000"/>
              </a:lnSpc>
              <a:spcBef>
                <a:spcPts val="0"/>
              </a:spcBef>
              <a:buClr>
                <a:srgbClr val="EDEDED"/>
              </a:buClr>
              <a:buSzPts val="3200"/>
              <a:buFont typeface="Corbel"/>
              <a:buNone/>
              <a:defRPr sz="3200" b="0" i="0" u="none" strike="noStrike" cap="none">
                <a:solidFill>
                  <a:srgbClr val="EDEDED"/>
                </a:solidFill>
                <a:latin typeface="Corbel"/>
                <a:ea typeface="Corbel"/>
                <a:cs typeface="Corbel"/>
                <a:sym typeface="Corbel"/>
              </a:defRPr>
            </a:lvl1pPr>
            <a:lvl2pPr lvl="1" indent="0">
              <a:spcBef>
                <a:spcPts val="0"/>
              </a:spcBef>
              <a:buSzPts val="1400"/>
              <a:buNone/>
              <a:defRPr sz="1800"/>
            </a:lvl2pPr>
            <a:lvl3pPr lvl="2" indent="0">
              <a:spcBef>
                <a:spcPts val="0"/>
              </a:spcBef>
              <a:buSzPts val="1400"/>
              <a:buNone/>
              <a:defRPr sz="1800"/>
            </a:lvl3pPr>
            <a:lvl4pPr lvl="3" indent="0">
              <a:spcBef>
                <a:spcPts val="0"/>
              </a:spcBef>
              <a:buSzPts val="1400"/>
              <a:buNone/>
              <a:defRPr sz="1800"/>
            </a:lvl4pPr>
            <a:lvl5pPr lvl="4" indent="0">
              <a:spcBef>
                <a:spcPts val="0"/>
              </a:spcBef>
              <a:buSzPts val="1400"/>
              <a:buNone/>
              <a:defRPr sz="1800"/>
            </a:lvl5pPr>
            <a:lvl6pPr lvl="5" indent="0">
              <a:spcBef>
                <a:spcPts val="0"/>
              </a:spcBef>
              <a:buSzPts val="1400"/>
              <a:buNone/>
              <a:defRPr sz="1800"/>
            </a:lvl6pPr>
            <a:lvl7pPr lvl="6" indent="0">
              <a:spcBef>
                <a:spcPts val="0"/>
              </a:spcBef>
              <a:buSzPts val="1400"/>
              <a:buNone/>
              <a:defRPr sz="1800"/>
            </a:lvl7pPr>
            <a:lvl8pPr lvl="7" indent="0">
              <a:spcBef>
                <a:spcPts val="0"/>
              </a:spcBef>
              <a:buSzPts val="1400"/>
              <a:buNone/>
              <a:defRPr sz="1800"/>
            </a:lvl8pPr>
            <a:lvl9pPr lvl="8" indent="0">
              <a:spcBef>
                <a:spcPts val="0"/>
              </a:spcBef>
              <a:buSzPts val="1400"/>
              <a:buNone/>
              <a:defRPr sz="1800"/>
            </a:lvl9pPr>
          </a:lstStyle>
          <a:p>
            <a:endParaRPr/>
          </a:p>
        </p:txBody>
      </p:sp>
      <p:sp>
        <p:nvSpPr>
          <p:cNvPr id="71" name="Shape 71"/>
          <p:cNvSpPr txBox="1">
            <a:spLocks noGrp="1"/>
          </p:cNvSpPr>
          <p:nvPr>
            <p:ph type="body" idx="1"/>
          </p:nvPr>
        </p:nvSpPr>
        <p:spPr>
          <a:xfrm>
            <a:off x="5183188" y="987425"/>
            <a:ext cx="6172200" cy="4873625"/>
          </a:xfrm>
          <a:prstGeom prst="rect">
            <a:avLst/>
          </a:prstGeom>
          <a:noFill/>
          <a:ln>
            <a:noFill/>
          </a:ln>
        </p:spPr>
        <p:txBody>
          <a:bodyPr wrap="square" lIns="91425" tIns="91425" rIns="91425" bIns="91425" anchor="t" anchorCtr="0"/>
          <a:lstStyle>
            <a:lvl1pPr marL="228600" marR="0" lvl="0" indent="-50800" algn="l" rtl="0">
              <a:lnSpc>
                <a:spcPct val="90000"/>
              </a:lnSpc>
              <a:spcBef>
                <a:spcPts val="1000"/>
              </a:spcBef>
              <a:buClr>
                <a:srgbClr val="EDEDED"/>
              </a:buClr>
              <a:buSzPts val="2800"/>
              <a:buFont typeface="Arial"/>
              <a:buChar char="•"/>
              <a:defRPr sz="2800" b="0" i="0" u="none" strike="noStrike" cap="none">
                <a:solidFill>
                  <a:srgbClr val="EDEDED"/>
                </a:solidFill>
                <a:latin typeface="Corbel"/>
                <a:ea typeface="Corbel"/>
                <a:cs typeface="Corbel"/>
                <a:sym typeface="Corbel"/>
              </a:defRPr>
            </a:lvl1pPr>
            <a:lvl2pPr marL="685800" marR="0" lvl="1" indent="-76200" algn="l" rtl="0">
              <a:lnSpc>
                <a:spcPct val="90000"/>
              </a:lnSpc>
              <a:spcBef>
                <a:spcPts val="500"/>
              </a:spcBef>
              <a:buClr>
                <a:srgbClr val="EDEDED"/>
              </a:buClr>
              <a:buSzPts val="2400"/>
              <a:buFont typeface="Arial"/>
              <a:buChar char="•"/>
              <a:defRPr sz="2400" b="0" i="0" u="none" strike="noStrike" cap="none">
                <a:solidFill>
                  <a:srgbClr val="EDEDED"/>
                </a:solidFill>
                <a:latin typeface="Corbel"/>
                <a:ea typeface="Corbel"/>
                <a:cs typeface="Corbel"/>
                <a:sym typeface="Corbel"/>
              </a:defRPr>
            </a:lvl2pPr>
            <a:lvl3pPr marL="1143000" marR="0" lvl="2" indent="-101600" algn="l" rtl="0">
              <a:lnSpc>
                <a:spcPct val="90000"/>
              </a:lnSpc>
              <a:spcBef>
                <a:spcPts val="500"/>
              </a:spcBef>
              <a:buClr>
                <a:srgbClr val="EDEDED"/>
              </a:buClr>
              <a:buSzPts val="2000"/>
              <a:buFont typeface="Arial"/>
              <a:buChar char="•"/>
              <a:defRPr sz="2000" b="0" i="0" u="none" strike="noStrike" cap="none">
                <a:solidFill>
                  <a:srgbClr val="EDEDED"/>
                </a:solidFill>
                <a:latin typeface="Corbel"/>
                <a:ea typeface="Corbel"/>
                <a:cs typeface="Corbel"/>
                <a:sym typeface="Corbel"/>
              </a:defRPr>
            </a:lvl3pPr>
            <a:lvl4pPr marL="1600200" marR="0" lvl="3" indent="-114300" algn="l" rtl="0">
              <a:lnSpc>
                <a:spcPct val="90000"/>
              </a:lnSpc>
              <a:spcBef>
                <a:spcPts val="500"/>
              </a:spcBef>
              <a:buClr>
                <a:srgbClr val="EDEDED"/>
              </a:buClr>
              <a:buSzPts val="1800"/>
              <a:buFont typeface="Arial"/>
              <a:buChar char="•"/>
              <a:defRPr sz="1800" b="0" i="0" u="none" strike="noStrike" cap="none">
                <a:solidFill>
                  <a:srgbClr val="EDEDED"/>
                </a:solidFill>
                <a:latin typeface="Corbel"/>
                <a:ea typeface="Corbel"/>
                <a:cs typeface="Corbel"/>
                <a:sym typeface="Corbel"/>
              </a:defRPr>
            </a:lvl4pPr>
            <a:lvl5pPr marL="2057400" marR="0" lvl="4" indent="-114300" algn="l" rtl="0">
              <a:lnSpc>
                <a:spcPct val="90000"/>
              </a:lnSpc>
              <a:spcBef>
                <a:spcPts val="500"/>
              </a:spcBef>
              <a:buClr>
                <a:srgbClr val="EDEDED"/>
              </a:buClr>
              <a:buSzPts val="1800"/>
              <a:buFont typeface="Arial"/>
              <a:buChar char="•"/>
              <a:defRPr sz="1800" b="0" i="0" u="none" strike="noStrike" cap="none">
                <a:solidFill>
                  <a:srgbClr val="EDEDED"/>
                </a:solidFill>
                <a:latin typeface="Corbel"/>
                <a:ea typeface="Corbel"/>
                <a:cs typeface="Corbel"/>
                <a:sym typeface="Corbel"/>
              </a:defRPr>
            </a:lvl5pPr>
            <a:lvl6pPr marL="2514600" marR="0" lvl="5" indent="-114300" algn="l" rtl="0">
              <a:lnSpc>
                <a:spcPct val="90000"/>
              </a:lnSpc>
              <a:spcBef>
                <a:spcPts val="500"/>
              </a:spcBef>
              <a:buClr>
                <a:schemeClr val="lt1"/>
              </a:buClr>
              <a:buSzPts val="1800"/>
              <a:buFont typeface="Arial"/>
              <a:buChar char="•"/>
              <a:defRPr sz="1800" b="0" i="0" u="none" strike="noStrike" cap="none">
                <a:solidFill>
                  <a:schemeClr val="lt1"/>
                </a:solidFill>
                <a:latin typeface="Corbel"/>
                <a:ea typeface="Corbel"/>
                <a:cs typeface="Corbel"/>
                <a:sym typeface="Corbel"/>
              </a:defRPr>
            </a:lvl6pPr>
            <a:lvl7pPr marL="2971800" marR="0" lvl="6" indent="-114300" algn="l" rtl="0">
              <a:lnSpc>
                <a:spcPct val="90000"/>
              </a:lnSpc>
              <a:spcBef>
                <a:spcPts val="500"/>
              </a:spcBef>
              <a:buClr>
                <a:schemeClr val="lt1"/>
              </a:buClr>
              <a:buSzPts val="1800"/>
              <a:buFont typeface="Arial"/>
              <a:buChar char="•"/>
              <a:defRPr sz="1800" b="0" i="0" u="none" strike="noStrike" cap="none">
                <a:solidFill>
                  <a:schemeClr val="lt1"/>
                </a:solidFill>
                <a:latin typeface="Corbel"/>
                <a:ea typeface="Corbel"/>
                <a:cs typeface="Corbel"/>
                <a:sym typeface="Corbel"/>
              </a:defRPr>
            </a:lvl7pPr>
            <a:lvl8pPr marL="3429000" marR="0" lvl="7" indent="-114300" algn="l" rtl="0">
              <a:lnSpc>
                <a:spcPct val="90000"/>
              </a:lnSpc>
              <a:spcBef>
                <a:spcPts val="500"/>
              </a:spcBef>
              <a:buClr>
                <a:schemeClr val="lt1"/>
              </a:buClr>
              <a:buSzPts val="1800"/>
              <a:buFont typeface="Arial"/>
              <a:buChar char="•"/>
              <a:defRPr sz="1800" b="0" i="0" u="none" strike="noStrike" cap="none">
                <a:solidFill>
                  <a:schemeClr val="lt1"/>
                </a:solidFill>
                <a:latin typeface="Corbel"/>
                <a:ea typeface="Corbel"/>
                <a:cs typeface="Corbel"/>
                <a:sym typeface="Corbel"/>
              </a:defRPr>
            </a:lvl8pPr>
            <a:lvl9pPr marL="3886200" marR="0" lvl="8" indent="-114300" algn="l" rtl="0">
              <a:lnSpc>
                <a:spcPct val="90000"/>
              </a:lnSpc>
              <a:spcBef>
                <a:spcPts val="500"/>
              </a:spcBef>
              <a:buClr>
                <a:schemeClr val="lt1"/>
              </a:buClr>
              <a:buSzPts val="1800"/>
              <a:buFont typeface="Arial"/>
              <a:buChar char="•"/>
              <a:defRPr sz="1800" b="0" i="0" u="none" strike="noStrike" cap="none">
                <a:solidFill>
                  <a:schemeClr val="lt1"/>
                </a:solidFill>
                <a:latin typeface="Corbel"/>
                <a:ea typeface="Corbel"/>
                <a:cs typeface="Corbel"/>
                <a:sym typeface="Corbel"/>
              </a:defRPr>
            </a:lvl9pPr>
          </a:lstStyle>
          <a:p>
            <a:endParaRPr/>
          </a:p>
        </p:txBody>
      </p:sp>
      <p:sp>
        <p:nvSpPr>
          <p:cNvPr id="72" name="Shape 72"/>
          <p:cNvSpPr txBox="1">
            <a:spLocks noGrp="1"/>
          </p:cNvSpPr>
          <p:nvPr>
            <p:ph type="body" idx="2"/>
          </p:nvPr>
        </p:nvSpPr>
        <p:spPr>
          <a:xfrm>
            <a:off x="1120000" y="2057400"/>
            <a:ext cx="3652025" cy="3811588"/>
          </a:xfrm>
          <a:prstGeom prst="rect">
            <a:avLst/>
          </a:prstGeom>
          <a:noFill/>
          <a:ln>
            <a:noFill/>
          </a:ln>
        </p:spPr>
        <p:txBody>
          <a:bodyPr wrap="square" lIns="91425" tIns="91425" rIns="91425" bIns="91425" anchor="t" anchorCtr="0"/>
          <a:lstStyle>
            <a:lvl1pPr marL="0" marR="0" lvl="0" indent="0" algn="l" rtl="0">
              <a:lnSpc>
                <a:spcPct val="90000"/>
              </a:lnSpc>
              <a:spcBef>
                <a:spcPts val="1000"/>
              </a:spcBef>
              <a:buClr>
                <a:schemeClr val="lt2"/>
              </a:buClr>
              <a:buSzPts val="1600"/>
              <a:buFont typeface="Arial"/>
              <a:buNone/>
              <a:defRPr sz="1600" b="0" i="0" u="none" strike="noStrike" cap="none">
                <a:solidFill>
                  <a:schemeClr val="lt2"/>
                </a:solidFill>
                <a:latin typeface="Corbel"/>
                <a:ea typeface="Corbel"/>
                <a:cs typeface="Corbel"/>
                <a:sym typeface="Corbel"/>
              </a:defRPr>
            </a:lvl1pPr>
            <a:lvl2pPr marL="457200" marR="0" lvl="1" indent="0" algn="l" rtl="0">
              <a:lnSpc>
                <a:spcPct val="90000"/>
              </a:lnSpc>
              <a:spcBef>
                <a:spcPts val="500"/>
              </a:spcBef>
              <a:buClr>
                <a:srgbClr val="EDEDED"/>
              </a:buClr>
              <a:buSzPts val="1400"/>
              <a:buFont typeface="Arial"/>
              <a:buNone/>
              <a:defRPr sz="1400" b="0" i="0" u="none" strike="noStrike" cap="none">
                <a:solidFill>
                  <a:srgbClr val="EDEDED"/>
                </a:solidFill>
                <a:latin typeface="Corbel"/>
                <a:ea typeface="Corbel"/>
                <a:cs typeface="Corbel"/>
                <a:sym typeface="Corbel"/>
              </a:defRPr>
            </a:lvl2pPr>
            <a:lvl3pPr marL="914400" marR="0" lvl="2" indent="0" algn="l" rtl="0">
              <a:lnSpc>
                <a:spcPct val="90000"/>
              </a:lnSpc>
              <a:spcBef>
                <a:spcPts val="500"/>
              </a:spcBef>
              <a:buClr>
                <a:srgbClr val="EDEDED"/>
              </a:buClr>
              <a:buSzPts val="1200"/>
              <a:buFont typeface="Arial"/>
              <a:buNone/>
              <a:defRPr sz="1200" b="0" i="0" u="none" strike="noStrike" cap="none">
                <a:solidFill>
                  <a:srgbClr val="EDEDED"/>
                </a:solidFill>
                <a:latin typeface="Corbel"/>
                <a:ea typeface="Corbel"/>
                <a:cs typeface="Corbel"/>
                <a:sym typeface="Corbel"/>
              </a:defRPr>
            </a:lvl3pPr>
            <a:lvl4pPr marL="1371600" marR="0" lvl="3" indent="0" algn="l" rtl="0">
              <a:lnSpc>
                <a:spcPct val="90000"/>
              </a:lnSpc>
              <a:spcBef>
                <a:spcPts val="500"/>
              </a:spcBef>
              <a:buClr>
                <a:srgbClr val="EDEDED"/>
              </a:buClr>
              <a:buSzPts val="1000"/>
              <a:buFont typeface="Arial"/>
              <a:buNone/>
              <a:defRPr sz="1000" b="0" i="0" u="none" strike="noStrike" cap="none">
                <a:solidFill>
                  <a:srgbClr val="EDEDED"/>
                </a:solidFill>
                <a:latin typeface="Corbel"/>
                <a:ea typeface="Corbel"/>
                <a:cs typeface="Corbel"/>
                <a:sym typeface="Corbel"/>
              </a:defRPr>
            </a:lvl4pPr>
            <a:lvl5pPr marL="1828800" marR="0" lvl="4" indent="0" algn="l" rtl="0">
              <a:lnSpc>
                <a:spcPct val="90000"/>
              </a:lnSpc>
              <a:spcBef>
                <a:spcPts val="500"/>
              </a:spcBef>
              <a:buClr>
                <a:srgbClr val="EDEDED"/>
              </a:buClr>
              <a:buSzPts val="1000"/>
              <a:buFont typeface="Arial"/>
              <a:buNone/>
              <a:defRPr sz="1000" b="0" i="0" u="none" strike="noStrike" cap="none">
                <a:solidFill>
                  <a:srgbClr val="EDEDED"/>
                </a:solidFill>
                <a:latin typeface="Corbel"/>
                <a:ea typeface="Corbel"/>
                <a:cs typeface="Corbel"/>
                <a:sym typeface="Corbel"/>
              </a:defRPr>
            </a:lvl5pPr>
            <a:lvl6pPr marL="2286000" marR="0" lvl="5" indent="0" algn="l" rtl="0">
              <a:lnSpc>
                <a:spcPct val="90000"/>
              </a:lnSpc>
              <a:spcBef>
                <a:spcPts val="500"/>
              </a:spcBef>
              <a:buClr>
                <a:schemeClr val="lt1"/>
              </a:buClr>
              <a:buSzPts val="1000"/>
              <a:buFont typeface="Arial"/>
              <a:buNone/>
              <a:defRPr sz="1000" b="0" i="0" u="none" strike="noStrike" cap="none">
                <a:solidFill>
                  <a:schemeClr val="lt1"/>
                </a:solidFill>
                <a:latin typeface="Corbel"/>
                <a:ea typeface="Corbel"/>
                <a:cs typeface="Corbel"/>
                <a:sym typeface="Corbel"/>
              </a:defRPr>
            </a:lvl6pPr>
            <a:lvl7pPr marL="2743200" marR="0" lvl="6" indent="0" algn="l" rtl="0">
              <a:lnSpc>
                <a:spcPct val="90000"/>
              </a:lnSpc>
              <a:spcBef>
                <a:spcPts val="500"/>
              </a:spcBef>
              <a:buClr>
                <a:schemeClr val="lt1"/>
              </a:buClr>
              <a:buSzPts val="1000"/>
              <a:buFont typeface="Arial"/>
              <a:buNone/>
              <a:defRPr sz="1000" b="0" i="0" u="none" strike="noStrike" cap="none">
                <a:solidFill>
                  <a:schemeClr val="lt1"/>
                </a:solidFill>
                <a:latin typeface="Corbel"/>
                <a:ea typeface="Corbel"/>
                <a:cs typeface="Corbel"/>
                <a:sym typeface="Corbel"/>
              </a:defRPr>
            </a:lvl7pPr>
            <a:lvl8pPr marL="3200400" marR="0" lvl="7" indent="0" algn="l" rtl="0">
              <a:lnSpc>
                <a:spcPct val="90000"/>
              </a:lnSpc>
              <a:spcBef>
                <a:spcPts val="500"/>
              </a:spcBef>
              <a:buClr>
                <a:schemeClr val="lt1"/>
              </a:buClr>
              <a:buSzPts val="1000"/>
              <a:buFont typeface="Arial"/>
              <a:buNone/>
              <a:defRPr sz="1000" b="0" i="0" u="none" strike="noStrike" cap="none">
                <a:solidFill>
                  <a:schemeClr val="lt1"/>
                </a:solidFill>
                <a:latin typeface="Corbel"/>
                <a:ea typeface="Corbel"/>
                <a:cs typeface="Corbel"/>
                <a:sym typeface="Corbel"/>
              </a:defRPr>
            </a:lvl8pPr>
            <a:lvl9pPr marL="3657600" marR="0" lvl="8" indent="0" algn="l" rtl="0">
              <a:lnSpc>
                <a:spcPct val="90000"/>
              </a:lnSpc>
              <a:spcBef>
                <a:spcPts val="500"/>
              </a:spcBef>
              <a:buClr>
                <a:schemeClr val="lt1"/>
              </a:buClr>
              <a:buSzPts val="1000"/>
              <a:buFont typeface="Arial"/>
              <a:buNone/>
              <a:defRPr sz="1000" b="0" i="0" u="none" strike="noStrike" cap="none">
                <a:solidFill>
                  <a:schemeClr val="lt1"/>
                </a:solidFill>
                <a:latin typeface="Corbel"/>
                <a:ea typeface="Corbel"/>
                <a:cs typeface="Corbel"/>
                <a:sym typeface="Corbel"/>
              </a:defRPr>
            </a:lvl9pPr>
          </a:lstStyle>
          <a:p>
            <a:endParaRPr/>
          </a:p>
        </p:txBody>
      </p:sp>
      <p:sp>
        <p:nvSpPr>
          <p:cNvPr id="73" name="Shape 73"/>
          <p:cNvSpPr txBox="1">
            <a:spLocks noGrp="1"/>
          </p:cNvSpPr>
          <p:nvPr>
            <p:ph type="dt" idx="10"/>
          </p:nvPr>
        </p:nvSpPr>
        <p:spPr>
          <a:xfrm>
            <a:off x="838200" y="6356350"/>
            <a:ext cx="2743200" cy="365125"/>
          </a:xfrm>
          <a:prstGeom prst="rect">
            <a:avLst/>
          </a:prstGeom>
          <a:noFill/>
          <a:ln>
            <a:noFill/>
          </a:ln>
        </p:spPr>
        <p:txBody>
          <a:bodyPr wrap="square" lIns="91425" tIns="91425" rIns="91425" bIns="91425" anchor="ctr" anchorCtr="0"/>
          <a:lstStyle>
            <a:lvl1pPr marL="0" marR="0" lvl="0" indent="0" algn="l" rtl="0">
              <a:spcBef>
                <a:spcPts val="0"/>
              </a:spcBef>
              <a:buSzPts val="1400"/>
              <a:buNone/>
              <a:defRPr sz="1200" b="0" i="0" u="none" strike="noStrike" cap="none">
                <a:solidFill>
                  <a:srgbClr val="EDEDED"/>
                </a:solidFill>
                <a:latin typeface="Corbel"/>
                <a:ea typeface="Corbel"/>
                <a:cs typeface="Corbel"/>
                <a:sym typeface="Corbel"/>
              </a:defRPr>
            </a:lvl1pPr>
            <a:lvl2pPr marL="457200" marR="0" lvl="1" indent="0" algn="l" rtl="0">
              <a:spcBef>
                <a:spcPts val="0"/>
              </a:spcBef>
              <a:buSzPts val="1400"/>
              <a:buNone/>
              <a:defRPr sz="1800" b="0" i="0" u="none" strike="noStrike" cap="none">
                <a:solidFill>
                  <a:schemeClr val="lt1"/>
                </a:solidFill>
                <a:latin typeface="Corbel"/>
                <a:ea typeface="Corbel"/>
                <a:cs typeface="Corbel"/>
                <a:sym typeface="Corbel"/>
              </a:defRPr>
            </a:lvl2pPr>
            <a:lvl3pPr marL="914400" marR="0" lvl="2" indent="0" algn="l" rtl="0">
              <a:spcBef>
                <a:spcPts val="0"/>
              </a:spcBef>
              <a:buSzPts val="1400"/>
              <a:buNone/>
              <a:defRPr sz="1800" b="0" i="0" u="none" strike="noStrike" cap="none">
                <a:solidFill>
                  <a:schemeClr val="lt1"/>
                </a:solidFill>
                <a:latin typeface="Corbel"/>
                <a:ea typeface="Corbel"/>
                <a:cs typeface="Corbel"/>
                <a:sym typeface="Corbel"/>
              </a:defRPr>
            </a:lvl3pPr>
            <a:lvl4pPr marL="1371600" marR="0" lvl="3" indent="0" algn="l" rtl="0">
              <a:spcBef>
                <a:spcPts val="0"/>
              </a:spcBef>
              <a:buSzPts val="1400"/>
              <a:buNone/>
              <a:defRPr sz="1800" b="0" i="0" u="none" strike="noStrike" cap="none">
                <a:solidFill>
                  <a:schemeClr val="lt1"/>
                </a:solidFill>
                <a:latin typeface="Corbel"/>
                <a:ea typeface="Corbel"/>
                <a:cs typeface="Corbel"/>
                <a:sym typeface="Corbel"/>
              </a:defRPr>
            </a:lvl4pPr>
            <a:lvl5pPr marL="1828800" marR="0" lvl="4" indent="0" algn="l" rtl="0">
              <a:spcBef>
                <a:spcPts val="0"/>
              </a:spcBef>
              <a:buSzPts val="1400"/>
              <a:buNone/>
              <a:defRPr sz="1800" b="0" i="0" u="none" strike="noStrike" cap="none">
                <a:solidFill>
                  <a:schemeClr val="lt1"/>
                </a:solidFill>
                <a:latin typeface="Corbel"/>
                <a:ea typeface="Corbel"/>
                <a:cs typeface="Corbel"/>
                <a:sym typeface="Corbel"/>
              </a:defRPr>
            </a:lvl5pPr>
            <a:lvl6pPr marL="2286000" marR="0" lvl="5" indent="0" algn="l" rtl="0">
              <a:spcBef>
                <a:spcPts val="0"/>
              </a:spcBef>
              <a:buSzPts val="1400"/>
              <a:buNone/>
              <a:defRPr sz="1800" b="0" i="0" u="none" strike="noStrike" cap="none">
                <a:solidFill>
                  <a:schemeClr val="lt1"/>
                </a:solidFill>
                <a:latin typeface="Corbel"/>
                <a:ea typeface="Corbel"/>
                <a:cs typeface="Corbel"/>
                <a:sym typeface="Corbel"/>
              </a:defRPr>
            </a:lvl6pPr>
            <a:lvl7pPr marL="2743200" marR="0" lvl="6" indent="0" algn="l" rtl="0">
              <a:spcBef>
                <a:spcPts val="0"/>
              </a:spcBef>
              <a:buSzPts val="1400"/>
              <a:buNone/>
              <a:defRPr sz="1800" b="0" i="0" u="none" strike="noStrike" cap="none">
                <a:solidFill>
                  <a:schemeClr val="lt1"/>
                </a:solidFill>
                <a:latin typeface="Corbel"/>
                <a:ea typeface="Corbel"/>
                <a:cs typeface="Corbel"/>
                <a:sym typeface="Corbel"/>
              </a:defRPr>
            </a:lvl7pPr>
            <a:lvl8pPr marL="3200400" marR="0" lvl="7" indent="0" algn="l" rtl="0">
              <a:spcBef>
                <a:spcPts val="0"/>
              </a:spcBef>
              <a:buSzPts val="1400"/>
              <a:buNone/>
              <a:defRPr sz="1800" b="0" i="0" u="none" strike="noStrike" cap="none">
                <a:solidFill>
                  <a:schemeClr val="lt1"/>
                </a:solidFill>
                <a:latin typeface="Corbel"/>
                <a:ea typeface="Corbel"/>
                <a:cs typeface="Corbel"/>
                <a:sym typeface="Corbel"/>
              </a:defRPr>
            </a:lvl8pPr>
            <a:lvl9pPr marL="3657600" marR="0" lvl="8" indent="0" algn="l" rtl="0">
              <a:spcBef>
                <a:spcPts val="0"/>
              </a:spcBef>
              <a:buSzPts val="1400"/>
              <a:buNone/>
              <a:defRPr sz="1800" b="0" i="0" u="none" strike="noStrike" cap="none">
                <a:solidFill>
                  <a:schemeClr val="lt1"/>
                </a:solidFill>
                <a:latin typeface="Corbel"/>
                <a:ea typeface="Corbel"/>
                <a:cs typeface="Corbel"/>
                <a:sym typeface="Corbel"/>
              </a:defRPr>
            </a:lvl9pPr>
          </a:lstStyle>
          <a:p>
            <a:endParaRPr/>
          </a:p>
        </p:txBody>
      </p:sp>
      <p:sp>
        <p:nvSpPr>
          <p:cNvPr id="74" name="Shape 74"/>
          <p:cNvSpPr txBox="1">
            <a:spLocks noGrp="1"/>
          </p:cNvSpPr>
          <p:nvPr>
            <p:ph type="ftr" idx="11"/>
          </p:nvPr>
        </p:nvSpPr>
        <p:spPr>
          <a:xfrm>
            <a:off x="4038600" y="6356350"/>
            <a:ext cx="4114800" cy="365125"/>
          </a:xfrm>
          <a:prstGeom prst="rect">
            <a:avLst/>
          </a:prstGeom>
          <a:noFill/>
          <a:ln>
            <a:noFill/>
          </a:ln>
        </p:spPr>
        <p:txBody>
          <a:bodyPr wrap="square" lIns="91425" tIns="91425" rIns="91425" bIns="91425" anchor="ctr" anchorCtr="0"/>
          <a:lstStyle>
            <a:lvl1pPr marL="0" marR="0" lvl="0" indent="0" algn="ctr" rtl="0">
              <a:spcBef>
                <a:spcPts val="0"/>
              </a:spcBef>
              <a:buSzPts val="1400"/>
              <a:buNone/>
              <a:defRPr sz="1200" b="0" i="0" u="none" strike="noStrike" cap="none">
                <a:solidFill>
                  <a:srgbClr val="EDEDED"/>
                </a:solidFill>
                <a:latin typeface="Corbel"/>
                <a:ea typeface="Corbel"/>
                <a:cs typeface="Corbel"/>
                <a:sym typeface="Corbel"/>
              </a:defRPr>
            </a:lvl1pPr>
            <a:lvl2pPr marL="457200" marR="0" lvl="1" indent="0" algn="l" rtl="0">
              <a:spcBef>
                <a:spcPts val="0"/>
              </a:spcBef>
              <a:buSzPts val="1400"/>
              <a:buNone/>
              <a:defRPr sz="1800" b="0" i="0" u="none" strike="noStrike" cap="none">
                <a:solidFill>
                  <a:schemeClr val="lt1"/>
                </a:solidFill>
                <a:latin typeface="Corbel"/>
                <a:ea typeface="Corbel"/>
                <a:cs typeface="Corbel"/>
                <a:sym typeface="Corbel"/>
              </a:defRPr>
            </a:lvl2pPr>
            <a:lvl3pPr marL="914400" marR="0" lvl="2" indent="0" algn="l" rtl="0">
              <a:spcBef>
                <a:spcPts val="0"/>
              </a:spcBef>
              <a:buSzPts val="1400"/>
              <a:buNone/>
              <a:defRPr sz="1800" b="0" i="0" u="none" strike="noStrike" cap="none">
                <a:solidFill>
                  <a:schemeClr val="lt1"/>
                </a:solidFill>
                <a:latin typeface="Corbel"/>
                <a:ea typeface="Corbel"/>
                <a:cs typeface="Corbel"/>
                <a:sym typeface="Corbel"/>
              </a:defRPr>
            </a:lvl3pPr>
            <a:lvl4pPr marL="1371600" marR="0" lvl="3" indent="0" algn="l" rtl="0">
              <a:spcBef>
                <a:spcPts val="0"/>
              </a:spcBef>
              <a:buSzPts val="1400"/>
              <a:buNone/>
              <a:defRPr sz="1800" b="0" i="0" u="none" strike="noStrike" cap="none">
                <a:solidFill>
                  <a:schemeClr val="lt1"/>
                </a:solidFill>
                <a:latin typeface="Corbel"/>
                <a:ea typeface="Corbel"/>
                <a:cs typeface="Corbel"/>
                <a:sym typeface="Corbel"/>
              </a:defRPr>
            </a:lvl4pPr>
            <a:lvl5pPr marL="1828800" marR="0" lvl="4" indent="0" algn="l" rtl="0">
              <a:spcBef>
                <a:spcPts val="0"/>
              </a:spcBef>
              <a:buSzPts val="1400"/>
              <a:buNone/>
              <a:defRPr sz="1800" b="0" i="0" u="none" strike="noStrike" cap="none">
                <a:solidFill>
                  <a:schemeClr val="lt1"/>
                </a:solidFill>
                <a:latin typeface="Corbel"/>
                <a:ea typeface="Corbel"/>
                <a:cs typeface="Corbel"/>
                <a:sym typeface="Corbel"/>
              </a:defRPr>
            </a:lvl5pPr>
            <a:lvl6pPr marL="2286000" marR="0" lvl="5" indent="0" algn="l" rtl="0">
              <a:spcBef>
                <a:spcPts val="0"/>
              </a:spcBef>
              <a:buSzPts val="1400"/>
              <a:buNone/>
              <a:defRPr sz="1800" b="0" i="0" u="none" strike="noStrike" cap="none">
                <a:solidFill>
                  <a:schemeClr val="lt1"/>
                </a:solidFill>
                <a:latin typeface="Corbel"/>
                <a:ea typeface="Corbel"/>
                <a:cs typeface="Corbel"/>
                <a:sym typeface="Corbel"/>
              </a:defRPr>
            </a:lvl6pPr>
            <a:lvl7pPr marL="2743200" marR="0" lvl="6" indent="0" algn="l" rtl="0">
              <a:spcBef>
                <a:spcPts val="0"/>
              </a:spcBef>
              <a:buSzPts val="1400"/>
              <a:buNone/>
              <a:defRPr sz="1800" b="0" i="0" u="none" strike="noStrike" cap="none">
                <a:solidFill>
                  <a:schemeClr val="lt1"/>
                </a:solidFill>
                <a:latin typeface="Corbel"/>
                <a:ea typeface="Corbel"/>
                <a:cs typeface="Corbel"/>
                <a:sym typeface="Corbel"/>
              </a:defRPr>
            </a:lvl7pPr>
            <a:lvl8pPr marL="3200400" marR="0" lvl="7" indent="0" algn="l" rtl="0">
              <a:spcBef>
                <a:spcPts val="0"/>
              </a:spcBef>
              <a:buSzPts val="1400"/>
              <a:buNone/>
              <a:defRPr sz="1800" b="0" i="0" u="none" strike="noStrike" cap="none">
                <a:solidFill>
                  <a:schemeClr val="lt1"/>
                </a:solidFill>
                <a:latin typeface="Corbel"/>
                <a:ea typeface="Corbel"/>
                <a:cs typeface="Corbel"/>
                <a:sym typeface="Corbel"/>
              </a:defRPr>
            </a:lvl8pPr>
            <a:lvl9pPr marL="3657600" marR="0" lvl="8" indent="0" algn="l" rtl="0">
              <a:spcBef>
                <a:spcPts val="0"/>
              </a:spcBef>
              <a:buSzPts val="1400"/>
              <a:buNone/>
              <a:defRPr sz="1800" b="0" i="0" u="none" strike="noStrike" cap="none">
                <a:solidFill>
                  <a:schemeClr val="lt1"/>
                </a:solidFill>
                <a:latin typeface="Corbel"/>
                <a:ea typeface="Corbel"/>
                <a:cs typeface="Corbel"/>
                <a:sym typeface="Corbel"/>
              </a:defRPr>
            </a:lvl9pPr>
          </a:lstStyle>
          <a:p>
            <a:endParaRPr/>
          </a:p>
        </p:txBody>
      </p:sp>
      <p:sp>
        <p:nvSpPr>
          <p:cNvPr id="75" name="Shape 75"/>
          <p:cNvSpPr txBox="1">
            <a:spLocks noGrp="1"/>
          </p:cNvSpPr>
          <p:nvPr>
            <p:ph type="sldNum" idx="12"/>
          </p:nvPr>
        </p:nvSpPr>
        <p:spPr>
          <a:xfrm>
            <a:off x="8610600" y="6356350"/>
            <a:ext cx="2743200" cy="365125"/>
          </a:xfrm>
          <a:prstGeom prst="rect">
            <a:avLst/>
          </a:prstGeom>
          <a:noFill/>
          <a:ln>
            <a:noFill/>
          </a:ln>
        </p:spPr>
        <p:txBody>
          <a:bodyPr wrap="square" lIns="91425" tIns="45700" rIns="91425" bIns="45700" anchor="ctr" anchorCtr="0">
            <a:noAutofit/>
          </a:bodyPr>
          <a:lstStyle/>
          <a:p>
            <a:pPr marL="0" marR="0" lvl="0" indent="0" algn="r" rtl="0">
              <a:spcBef>
                <a:spcPts val="0"/>
              </a:spcBef>
              <a:buNone/>
            </a:pPr>
            <a:fld id="{00000000-1234-1234-1234-123412341234}" type="slidenum">
              <a:rPr lang="en-US" sz="1200" b="0" i="0" u="none" strike="noStrike" cap="none">
                <a:solidFill>
                  <a:srgbClr val="EDEDED"/>
                </a:solidFill>
                <a:latin typeface="Corbel"/>
                <a:ea typeface="Corbel"/>
                <a:cs typeface="Corbel"/>
                <a:sym typeface="Corbel"/>
              </a:rPr>
              <a:t>‹#›</a:t>
            </a:fld>
            <a:endParaRPr lang="en-US" sz="1200" b="0" i="0" u="none" strike="noStrike" cap="none">
              <a:solidFill>
                <a:srgbClr val="EDEDED"/>
              </a:solidFill>
              <a:latin typeface="Corbel"/>
              <a:ea typeface="Corbel"/>
              <a:cs typeface="Corbel"/>
              <a:sym typeface="Corbe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9">
            <a:alphaModFix/>
          </a:blip>
          <a:stretch>
            <a:fillRect/>
          </a:stretch>
        </a:blip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838200" y="365125"/>
            <a:ext cx="10515600" cy="1325563"/>
          </a:xfrm>
          <a:prstGeom prst="rect">
            <a:avLst/>
          </a:prstGeom>
          <a:noFill/>
          <a:ln>
            <a:noFill/>
          </a:ln>
        </p:spPr>
        <p:txBody>
          <a:bodyPr wrap="square" lIns="91425" tIns="91425" rIns="91425" bIns="91425" anchor="ctr" anchorCtr="0"/>
          <a:lstStyle>
            <a:lvl1pPr marL="0" marR="0" lvl="0" indent="0" algn="l" rtl="0">
              <a:lnSpc>
                <a:spcPct val="90000"/>
              </a:lnSpc>
              <a:spcBef>
                <a:spcPts val="0"/>
              </a:spcBef>
              <a:buClr>
                <a:srgbClr val="EDEDED"/>
              </a:buClr>
              <a:buSzPts val="5400"/>
              <a:buFont typeface="Corbel"/>
              <a:buNone/>
              <a:defRPr sz="5400" b="0" i="0" u="none" strike="noStrike" cap="none">
                <a:solidFill>
                  <a:srgbClr val="EDEDED"/>
                </a:solidFill>
                <a:latin typeface="Corbel"/>
                <a:ea typeface="Corbel"/>
                <a:cs typeface="Corbel"/>
                <a:sym typeface="Corbel"/>
              </a:defRPr>
            </a:lvl1pPr>
            <a:lvl2pPr lvl="1" indent="0">
              <a:spcBef>
                <a:spcPts val="0"/>
              </a:spcBef>
              <a:buSzPts val="1400"/>
              <a:buNone/>
              <a:defRPr sz="1800"/>
            </a:lvl2pPr>
            <a:lvl3pPr lvl="2" indent="0">
              <a:spcBef>
                <a:spcPts val="0"/>
              </a:spcBef>
              <a:buSzPts val="1400"/>
              <a:buNone/>
              <a:defRPr sz="1800"/>
            </a:lvl3pPr>
            <a:lvl4pPr lvl="3" indent="0">
              <a:spcBef>
                <a:spcPts val="0"/>
              </a:spcBef>
              <a:buSzPts val="1400"/>
              <a:buNone/>
              <a:defRPr sz="1800"/>
            </a:lvl4pPr>
            <a:lvl5pPr lvl="4" indent="0">
              <a:spcBef>
                <a:spcPts val="0"/>
              </a:spcBef>
              <a:buSzPts val="1400"/>
              <a:buNone/>
              <a:defRPr sz="1800"/>
            </a:lvl5pPr>
            <a:lvl6pPr lvl="5" indent="0">
              <a:spcBef>
                <a:spcPts val="0"/>
              </a:spcBef>
              <a:buSzPts val="1400"/>
              <a:buNone/>
              <a:defRPr sz="1800"/>
            </a:lvl6pPr>
            <a:lvl7pPr lvl="6" indent="0">
              <a:spcBef>
                <a:spcPts val="0"/>
              </a:spcBef>
              <a:buSzPts val="1400"/>
              <a:buNone/>
              <a:defRPr sz="1800"/>
            </a:lvl7pPr>
            <a:lvl8pPr lvl="7" indent="0">
              <a:spcBef>
                <a:spcPts val="0"/>
              </a:spcBef>
              <a:buSzPts val="1400"/>
              <a:buNone/>
              <a:defRPr sz="1800"/>
            </a:lvl8pPr>
            <a:lvl9pPr lvl="8" indent="0">
              <a:spcBef>
                <a:spcPts val="0"/>
              </a:spcBef>
              <a:buSzPts val="1400"/>
              <a:buNone/>
              <a:defRPr sz="1800"/>
            </a:lvl9pPr>
          </a:lstStyle>
          <a:p>
            <a:endParaRPr/>
          </a:p>
        </p:txBody>
      </p:sp>
      <p:sp>
        <p:nvSpPr>
          <p:cNvPr id="11" name="Shape 11"/>
          <p:cNvSpPr txBox="1">
            <a:spLocks noGrp="1"/>
          </p:cNvSpPr>
          <p:nvPr>
            <p:ph type="body" idx="1"/>
          </p:nvPr>
        </p:nvSpPr>
        <p:spPr>
          <a:xfrm>
            <a:off x="1120000" y="1825625"/>
            <a:ext cx="10233800" cy="4351338"/>
          </a:xfrm>
          <a:prstGeom prst="rect">
            <a:avLst/>
          </a:prstGeom>
          <a:noFill/>
          <a:ln>
            <a:noFill/>
          </a:ln>
        </p:spPr>
        <p:txBody>
          <a:bodyPr wrap="square" lIns="91425" tIns="91425" rIns="91425" bIns="91425" anchor="t" anchorCtr="0"/>
          <a:lstStyle>
            <a:lvl1pPr marL="228600" marR="0" lvl="0" indent="-50800" algn="l" rtl="0">
              <a:lnSpc>
                <a:spcPct val="90000"/>
              </a:lnSpc>
              <a:spcBef>
                <a:spcPts val="1000"/>
              </a:spcBef>
              <a:buClr>
                <a:srgbClr val="EDEDED"/>
              </a:buClr>
              <a:buSzPts val="2800"/>
              <a:buFont typeface="Arial"/>
              <a:buChar char="•"/>
              <a:defRPr sz="2800" b="0" i="0" u="none" strike="noStrike" cap="none">
                <a:solidFill>
                  <a:srgbClr val="EDEDED"/>
                </a:solidFill>
                <a:latin typeface="Corbel"/>
                <a:ea typeface="Corbel"/>
                <a:cs typeface="Corbel"/>
                <a:sym typeface="Corbel"/>
              </a:defRPr>
            </a:lvl1pPr>
            <a:lvl2pPr marL="685800" marR="0" lvl="1" indent="-76200" algn="l" rtl="0">
              <a:lnSpc>
                <a:spcPct val="90000"/>
              </a:lnSpc>
              <a:spcBef>
                <a:spcPts val="500"/>
              </a:spcBef>
              <a:buClr>
                <a:srgbClr val="EDEDED"/>
              </a:buClr>
              <a:buSzPts val="2400"/>
              <a:buFont typeface="Arial"/>
              <a:buChar char="•"/>
              <a:defRPr sz="2400" b="0" i="0" u="none" strike="noStrike" cap="none">
                <a:solidFill>
                  <a:srgbClr val="EDEDED"/>
                </a:solidFill>
                <a:latin typeface="Corbel"/>
                <a:ea typeface="Corbel"/>
                <a:cs typeface="Corbel"/>
                <a:sym typeface="Corbel"/>
              </a:defRPr>
            </a:lvl2pPr>
            <a:lvl3pPr marL="1143000" marR="0" lvl="2" indent="-101600" algn="l" rtl="0">
              <a:lnSpc>
                <a:spcPct val="90000"/>
              </a:lnSpc>
              <a:spcBef>
                <a:spcPts val="500"/>
              </a:spcBef>
              <a:buClr>
                <a:srgbClr val="EDEDED"/>
              </a:buClr>
              <a:buSzPts val="2000"/>
              <a:buFont typeface="Arial"/>
              <a:buChar char="•"/>
              <a:defRPr sz="2000" b="0" i="0" u="none" strike="noStrike" cap="none">
                <a:solidFill>
                  <a:srgbClr val="EDEDED"/>
                </a:solidFill>
                <a:latin typeface="Corbel"/>
                <a:ea typeface="Corbel"/>
                <a:cs typeface="Corbel"/>
                <a:sym typeface="Corbel"/>
              </a:defRPr>
            </a:lvl3pPr>
            <a:lvl4pPr marL="1600200" marR="0" lvl="3" indent="-114300" algn="l" rtl="0">
              <a:lnSpc>
                <a:spcPct val="90000"/>
              </a:lnSpc>
              <a:spcBef>
                <a:spcPts val="500"/>
              </a:spcBef>
              <a:buClr>
                <a:srgbClr val="EDEDED"/>
              </a:buClr>
              <a:buSzPts val="1800"/>
              <a:buFont typeface="Arial"/>
              <a:buChar char="•"/>
              <a:defRPr sz="1800" b="0" i="0" u="none" strike="noStrike" cap="none">
                <a:solidFill>
                  <a:srgbClr val="EDEDED"/>
                </a:solidFill>
                <a:latin typeface="Corbel"/>
                <a:ea typeface="Corbel"/>
                <a:cs typeface="Corbel"/>
                <a:sym typeface="Corbel"/>
              </a:defRPr>
            </a:lvl4pPr>
            <a:lvl5pPr marL="2057400" marR="0" lvl="4" indent="-114300" algn="l" rtl="0">
              <a:lnSpc>
                <a:spcPct val="90000"/>
              </a:lnSpc>
              <a:spcBef>
                <a:spcPts val="500"/>
              </a:spcBef>
              <a:buClr>
                <a:srgbClr val="EDEDED"/>
              </a:buClr>
              <a:buSzPts val="1800"/>
              <a:buFont typeface="Arial"/>
              <a:buChar char="•"/>
              <a:defRPr sz="1800" b="0" i="0" u="none" strike="noStrike" cap="none">
                <a:solidFill>
                  <a:srgbClr val="EDEDED"/>
                </a:solidFill>
                <a:latin typeface="Corbel"/>
                <a:ea typeface="Corbel"/>
                <a:cs typeface="Corbel"/>
                <a:sym typeface="Corbel"/>
              </a:defRPr>
            </a:lvl5pPr>
            <a:lvl6pPr marL="2514600" marR="0" lvl="5" indent="-114300" algn="l" rtl="0">
              <a:lnSpc>
                <a:spcPct val="90000"/>
              </a:lnSpc>
              <a:spcBef>
                <a:spcPts val="500"/>
              </a:spcBef>
              <a:buClr>
                <a:schemeClr val="lt1"/>
              </a:buClr>
              <a:buSzPts val="1800"/>
              <a:buFont typeface="Arial"/>
              <a:buChar char="•"/>
              <a:defRPr sz="1800" b="0" i="0" u="none" strike="noStrike" cap="none">
                <a:solidFill>
                  <a:schemeClr val="lt1"/>
                </a:solidFill>
                <a:latin typeface="Corbel"/>
                <a:ea typeface="Corbel"/>
                <a:cs typeface="Corbel"/>
                <a:sym typeface="Corbel"/>
              </a:defRPr>
            </a:lvl6pPr>
            <a:lvl7pPr marL="2971800" marR="0" lvl="6" indent="-114300" algn="l" rtl="0">
              <a:lnSpc>
                <a:spcPct val="90000"/>
              </a:lnSpc>
              <a:spcBef>
                <a:spcPts val="500"/>
              </a:spcBef>
              <a:buClr>
                <a:schemeClr val="lt1"/>
              </a:buClr>
              <a:buSzPts val="1800"/>
              <a:buFont typeface="Arial"/>
              <a:buChar char="•"/>
              <a:defRPr sz="1800" b="0" i="0" u="none" strike="noStrike" cap="none">
                <a:solidFill>
                  <a:schemeClr val="lt1"/>
                </a:solidFill>
                <a:latin typeface="Corbel"/>
                <a:ea typeface="Corbel"/>
                <a:cs typeface="Corbel"/>
                <a:sym typeface="Corbel"/>
              </a:defRPr>
            </a:lvl7pPr>
            <a:lvl8pPr marL="3429000" marR="0" lvl="7" indent="-114300" algn="l" rtl="0">
              <a:lnSpc>
                <a:spcPct val="90000"/>
              </a:lnSpc>
              <a:spcBef>
                <a:spcPts val="500"/>
              </a:spcBef>
              <a:buClr>
                <a:schemeClr val="lt1"/>
              </a:buClr>
              <a:buSzPts val="1800"/>
              <a:buFont typeface="Arial"/>
              <a:buChar char="•"/>
              <a:defRPr sz="1800" b="0" i="0" u="none" strike="noStrike" cap="none">
                <a:solidFill>
                  <a:schemeClr val="lt1"/>
                </a:solidFill>
                <a:latin typeface="Corbel"/>
                <a:ea typeface="Corbel"/>
                <a:cs typeface="Corbel"/>
                <a:sym typeface="Corbel"/>
              </a:defRPr>
            </a:lvl8pPr>
            <a:lvl9pPr marL="3886200" marR="0" lvl="8" indent="-114300" algn="l" rtl="0">
              <a:lnSpc>
                <a:spcPct val="90000"/>
              </a:lnSpc>
              <a:spcBef>
                <a:spcPts val="500"/>
              </a:spcBef>
              <a:buClr>
                <a:schemeClr val="lt1"/>
              </a:buClr>
              <a:buSzPts val="1800"/>
              <a:buFont typeface="Arial"/>
              <a:buChar char="•"/>
              <a:defRPr sz="1800" b="0" i="0" u="none" strike="noStrike" cap="none">
                <a:solidFill>
                  <a:schemeClr val="lt1"/>
                </a:solidFill>
                <a:latin typeface="Corbel"/>
                <a:ea typeface="Corbel"/>
                <a:cs typeface="Corbel"/>
                <a:sym typeface="Corbel"/>
              </a:defRPr>
            </a:lvl9pPr>
          </a:lstStyle>
          <a:p>
            <a:endParaRPr/>
          </a:p>
        </p:txBody>
      </p:sp>
      <p:sp>
        <p:nvSpPr>
          <p:cNvPr id="12" name="Shape 12"/>
          <p:cNvSpPr txBox="1">
            <a:spLocks noGrp="1"/>
          </p:cNvSpPr>
          <p:nvPr>
            <p:ph type="dt" idx="10"/>
          </p:nvPr>
        </p:nvSpPr>
        <p:spPr>
          <a:xfrm>
            <a:off x="838200" y="6356350"/>
            <a:ext cx="2743200" cy="365125"/>
          </a:xfrm>
          <a:prstGeom prst="rect">
            <a:avLst/>
          </a:prstGeom>
          <a:noFill/>
          <a:ln>
            <a:noFill/>
          </a:ln>
        </p:spPr>
        <p:txBody>
          <a:bodyPr wrap="square" lIns="91425" tIns="91425" rIns="91425" bIns="91425" anchor="ctr" anchorCtr="0"/>
          <a:lstStyle>
            <a:lvl1pPr marL="0" marR="0" lvl="0" indent="0" algn="l" rtl="0">
              <a:spcBef>
                <a:spcPts val="0"/>
              </a:spcBef>
              <a:buSzPts val="1400"/>
              <a:buNone/>
              <a:defRPr sz="1200" b="0" i="0" u="none" strike="noStrike" cap="none">
                <a:solidFill>
                  <a:srgbClr val="EDEDED"/>
                </a:solidFill>
                <a:latin typeface="Corbel"/>
                <a:ea typeface="Corbel"/>
                <a:cs typeface="Corbel"/>
                <a:sym typeface="Corbel"/>
              </a:defRPr>
            </a:lvl1pPr>
            <a:lvl2pPr marL="457200" marR="0" lvl="1" indent="0" algn="l" rtl="0">
              <a:spcBef>
                <a:spcPts val="0"/>
              </a:spcBef>
              <a:buSzPts val="1400"/>
              <a:buNone/>
              <a:defRPr sz="1800" b="0" i="0" u="none" strike="noStrike" cap="none">
                <a:solidFill>
                  <a:schemeClr val="lt1"/>
                </a:solidFill>
                <a:latin typeface="Corbel"/>
                <a:ea typeface="Corbel"/>
                <a:cs typeface="Corbel"/>
                <a:sym typeface="Corbel"/>
              </a:defRPr>
            </a:lvl2pPr>
            <a:lvl3pPr marL="914400" marR="0" lvl="2" indent="0" algn="l" rtl="0">
              <a:spcBef>
                <a:spcPts val="0"/>
              </a:spcBef>
              <a:buSzPts val="1400"/>
              <a:buNone/>
              <a:defRPr sz="1800" b="0" i="0" u="none" strike="noStrike" cap="none">
                <a:solidFill>
                  <a:schemeClr val="lt1"/>
                </a:solidFill>
                <a:latin typeface="Corbel"/>
                <a:ea typeface="Corbel"/>
                <a:cs typeface="Corbel"/>
                <a:sym typeface="Corbel"/>
              </a:defRPr>
            </a:lvl3pPr>
            <a:lvl4pPr marL="1371600" marR="0" lvl="3" indent="0" algn="l" rtl="0">
              <a:spcBef>
                <a:spcPts val="0"/>
              </a:spcBef>
              <a:buSzPts val="1400"/>
              <a:buNone/>
              <a:defRPr sz="1800" b="0" i="0" u="none" strike="noStrike" cap="none">
                <a:solidFill>
                  <a:schemeClr val="lt1"/>
                </a:solidFill>
                <a:latin typeface="Corbel"/>
                <a:ea typeface="Corbel"/>
                <a:cs typeface="Corbel"/>
                <a:sym typeface="Corbel"/>
              </a:defRPr>
            </a:lvl4pPr>
            <a:lvl5pPr marL="1828800" marR="0" lvl="4" indent="0" algn="l" rtl="0">
              <a:spcBef>
                <a:spcPts val="0"/>
              </a:spcBef>
              <a:buSzPts val="1400"/>
              <a:buNone/>
              <a:defRPr sz="1800" b="0" i="0" u="none" strike="noStrike" cap="none">
                <a:solidFill>
                  <a:schemeClr val="lt1"/>
                </a:solidFill>
                <a:latin typeface="Corbel"/>
                <a:ea typeface="Corbel"/>
                <a:cs typeface="Corbel"/>
                <a:sym typeface="Corbel"/>
              </a:defRPr>
            </a:lvl5pPr>
            <a:lvl6pPr marL="2286000" marR="0" lvl="5" indent="0" algn="l" rtl="0">
              <a:spcBef>
                <a:spcPts val="0"/>
              </a:spcBef>
              <a:buSzPts val="1400"/>
              <a:buNone/>
              <a:defRPr sz="1800" b="0" i="0" u="none" strike="noStrike" cap="none">
                <a:solidFill>
                  <a:schemeClr val="lt1"/>
                </a:solidFill>
                <a:latin typeface="Corbel"/>
                <a:ea typeface="Corbel"/>
                <a:cs typeface="Corbel"/>
                <a:sym typeface="Corbel"/>
              </a:defRPr>
            </a:lvl6pPr>
            <a:lvl7pPr marL="2743200" marR="0" lvl="6" indent="0" algn="l" rtl="0">
              <a:spcBef>
                <a:spcPts val="0"/>
              </a:spcBef>
              <a:buSzPts val="1400"/>
              <a:buNone/>
              <a:defRPr sz="1800" b="0" i="0" u="none" strike="noStrike" cap="none">
                <a:solidFill>
                  <a:schemeClr val="lt1"/>
                </a:solidFill>
                <a:latin typeface="Corbel"/>
                <a:ea typeface="Corbel"/>
                <a:cs typeface="Corbel"/>
                <a:sym typeface="Corbel"/>
              </a:defRPr>
            </a:lvl7pPr>
            <a:lvl8pPr marL="3200400" marR="0" lvl="7" indent="0" algn="l" rtl="0">
              <a:spcBef>
                <a:spcPts val="0"/>
              </a:spcBef>
              <a:buSzPts val="1400"/>
              <a:buNone/>
              <a:defRPr sz="1800" b="0" i="0" u="none" strike="noStrike" cap="none">
                <a:solidFill>
                  <a:schemeClr val="lt1"/>
                </a:solidFill>
                <a:latin typeface="Corbel"/>
                <a:ea typeface="Corbel"/>
                <a:cs typeface="Corbel"/>
                <a:sym typeface="Corbel"/>
              </a:defRPr>
            </a:lvl8pPr>
            <a:lvl9pPr marL="3657600" marR="0" lvl="8" indent="0" algn="l" rtl="0">
              <a:spcBef>
                <a:spcPts val="0"/>
              </a:spcBef>
              <a:buSzPts val="1400"/>
              <a:buNone/>
              <a:defRPr sz="1800" b="0" i="0" u="none" strike="noStrike" cap="none">
                <a:solidFill>
                  <a:schemeClr val="lt1"/>
                </a:solidFill>
                <a:latin typeface="Corbel"/>
                <a:ea typeface="Corbel"/>
                <a:cs typeface="Corbel"/>
                <a:sym typeface="Corbel"/>
              </a:defRPr>
            </a:lvl9pPr>
          </a:lstStyle>
          <a:p>
            <a:endParaRPr/>
          </a:p>
        </p:txBody>
      </p:sp>
      <p:sp>
        <p:nvSpPr>
          <p:cNvPr id="13" name="Shape 13"/>
          <p:cNvSpPr txBox="1">
            <a:spLocks noGrp="1"/>
          </p:cNvSpPr>
          <p:nvPr>
            <p:ph type="ftr" idx="11"/>
          </p:nvPr>
        </p:nvSpPr>
        <p:spPr>
          <a:xfrm>
            <a:off x="4038600" y="6356350"/>
            <a:ext cx="4114800" cy="365125"/>
          </a:xfrm>
          <a:prstGeom prst="rect">
            <a:avLst/>
          </a:prstGeom>
          <a:noFill/>
          <a:ln>
            <a:noFill/>
          </a:ln>
        </p:spPr>
        <p:txBody>
          <a:bodyPr wrap="square" lIns="91425" tIns="91425" rIns="91425" bIns="91425" anchor="ctr" anchorCtr="0"/>
          <a:lstStyle>
            <a:lvl1pPr marL="0" marR="0" lvl="0" indent="0" algn="ctr" rtl="0">
              <a:spcBef>
                <a:spcPts val="0"/>
              </a:spcBef>
              <a:buSzPts val="1400"/>
              <a:buNone/>
              <a:defRPr sz="1200" b="0" i="0" u="none" strike="noStrike" cap="none">
                <a:solidFill>
                  <a:srgbClr val="EDEDED"/>
                </a:solidFill>
                <a:latin typeface="Corbel"/>
                <a:ea typeface="Corbel"/>
                <a:cs typeface="Corbel"/>
                <a:sym typeface="Corbel"/>
              </a:defRPr>
            </a:lvl1pPr>
            <a:lvl2pPr marL="457200" marR="0" lvl="1" indent="0" algn="l" rtl="0">
              <a:spcBef>
                <a:spcPts val="0"/>
              </a:spcBef>
              <a:buSzPts val="1400"/>
              <a:buNone/>
              <a:defRPr sz="1800" b="0" i="0" u="none" strike="noStrike" cap="none">
                <a:solidFill>
                  <a:schemeClr val="lt1"/>
                </a:solidFill>
                <a:latin typeface="Corbel"/>
                <a:ea typeface="Corbel"/>
                <a:cs typeface="Corbel"/>
                <a:sym typeface="Corbel"/>
              </a:defRPr>
            </a:lvl2pPr>
            <a:lvl3pPr marL="914400" marR="0" lvl="2" indent="0" algn="l" rtl="0">
              <a:spcBef>
                <a:spcPts val="0"/>
              </a:spcBef>
              <a:buSzPts val="1400"/>
              <a:buNone/>
              <a:defRPr sz="1800" b="0" i="0" u="none" strike="noStrike" cap="none">
                <a:solidFill>
                  <a:schemeClr val="lt1"/>
                </a:solidFill>
                <a:latin typeface="Corbel"/>
                <a:ea typeface="Corbel"/>
                <a:cs typeface="Corbel"/>
                <a:sym typeface="Corbel"/>
              </a:defRPr>
            </a:lvl3pPr>
            <a:lvl4pPr marL="1371600" marR="0" lvl="3" indent="0" algn="l" rtl="0">
              <a:spcBef>
                <a:spcPts val="0"/>
              </a:spcBef>
              <a:buSzPts val="1400"/>
              <a:buNone/>
              <a:defRPr sz="1800" b="0" i="0" u="none" strike="noStrike" cap="none">
                <a:solidFill>
                  <a:schemeClr val="lt1"/>
                </a:solidFill>
                <a:latin typeface="Corbel"/>
                <a:ea typeface="Corbel"/>
                <a:cs typeface="Corbel"/>
                <a:sym typeface="Corbel"/>
              </a:defRPr>
            </a:lvl4pPr>
            <a:lvl5pPr marL="1828800" marR="0" lvl="4" indent="0" algn="l" rtl="0">
              <a:spcBef>
                <a:spcPts val="0"/>
              </a:spcBef>
              <a:buSzPts val="1400"/>
              <a:buNone/>
              <a:defRPr sz="1800" b="0" i="0" u="none" strike="noStrike" cap="none">
                <a:solidFill>
                  <a:schemeClr val="lt1"/>
                </a:solidFill>
                <a:latin typeface="Corbel"/>
                <a:ea typeface="Corbel"/>
                <a:cs typeface="Corbel"/>
                <a:sym typeface="Corbel"/>
              </a:defRPr>
            </a:lvl5pPr>
            <a:lvl6pPr marL="2286000" marR="0" lvl="5" indent="0" algn="l" rtl="0">
              <a:spcBef>
                <a:spcPts val="0"/>
              </a:spcBef>
              <a:buSzPts val="1400"/>
              <a:buNone/>
              <a:defRPr sz="1800" b="0" i="0" u="none" strike="noStrike" cap="none">
                <a:solidFill>
                  <a:schemeClr val="lt1"/>
                </a:solidFill>
                <a:latin typeface="Corbel"/>
                <a:ea typeface="Corbel"/>
                <a:cs typeface="Corbel"/>
                <a:sym typeface="Corbel"/>
              </a:defRPr>
            </a:lvl6pPr>
            <a:lvl7pPr marL="2743200" marR="0" lvl="6" indent="0" algn="l" rtl="0">
              <a:spcBef>
                <a:spcPts val="0"/>
              </a:spcBef>
              <a:buSzPts val="1400"/>
              <a:buNone/>
              <a:defRPr sz="1800" b="0" i="0" u="none" strike="noStrike" cap="none">
                <a:solidFill>
                  <a:schemeClr val="lt1"/>
                </a:solidFill>
                <a:latin typeface="Corbel"/>
                <a:ea typeface="Corbel"/>
                <a:cs typeface="Corbel"/>
                <a:sym typeface="Corbel"/>
              </a:defRPr>
            </a:lvl7pPr>
            <a:lvl8pPr marL="3200400" marR="0" lvl="7" indent="0" algn="l" rtl="0">
              <a:spcBef>
                <a:spcPts val="0"/>
              </a:spcBef>
              <a:buSzPts val="1400"/>
              <a:buNone/>
              <a:defRPr sz="1800" b="0" i="0" u="none" strike="noStrike" cap="none">
                <a:solidFill>
                  <a:schemeClr val="lt1"/>
                </a:solidFill>
                <a:latin typeface="Corbel"/>
                <a:ea typeface="Corbel"/>
                <a:cs typeface="Corbel"/>
                <a:sym typeface="Corbel"/>
              </a:defRPr>
            </a:lvl8pPr>
            <a:lvl9pPr marL="3657600" marR="0" lvl="8" indent="0" algn="l" rtl="0">
              <a:spcBef>
                <a:spcPts val="0"/>
              </a:spcBef>
              <a:buSzPts val="1400"/>
              <a:buNone/>
              <a:defRPr sz="1800" b="0" i="0" u="none" strike="noStrike" cap="none">
                <a:solidFill>
                  <a:schemeClr val="lt1"/>
                </a:solidFill>
                <a:latin typeface="Corbel"/>
                <a:ea typeface="Corbel"/>
                <a:cs typeface="Corbel"/>
                <a:sym typeface="Corbel"/>
              </a:defRPr>
            </a:lvl9pPr>
          </a:lstStyle>
          <a:p>
            <a:endParaRPr/>
          </a:p>
        </p:txBody>
      </p:sp>
      <p:sp>
        <p:nvSpPr>
          <p:cNvPr id="14" name="Shape 14"/>
          <p:cNvSpPr txBox="1">
            <a:spLocks noGrp="1"/>
          </p:cNvSpPr>
          <p:nvPr>
            <p:ph type="sldNum" idx="12"/>
          </p:nvPr>
        </p:nvSpPr>
        <p:spPr>
          <a:xfrm>
            <a:off x="8610600" y="6356350"/>
            <a:ext cx="2743200" cy="365125"/>
          </a:xfrm>
          <a:prstGeom prst="rect">
            <a:avLst/>
          </a:prstGeom>
          <a:noFill/>
          <a:ln>
            <a:noFill/>
          </a:ln>
        </p:spPr>
        <p:txBody>
          <a:bodyPr wrap="square" lIns="91425" tIns="45700" rIns="91425" bIns="45700" anchor="ctr" anchorCtr="0">
            <a:noAutofit/>
          </a:bodyPr>
          <a:lstStyle/>
          <a:p>
            <a:pPr marL="0" marR="0" lvl="0" indent="0" algn="r" rtl="0">
              <a:spcBef>
                <a:spcPts val="0"/>
              </a:spcBef>
              <a:buNone/>
            </a:pPr>
            <a:fld id="{00000000-1234-1234-1234-123412341234}" type="slidenum">
              <a:rPr lang="en-US" sz="1200" b="0" i="0" u="none" strike="noStrike" cap="none">
                <a:solidFill>
                  <a:srgbClr val="EDEDED"/>
                </a:solidFill>
                <a:latin typeface="Corbel"/>
                <a:ea typeface="Corbel"/>
                <a:cs typeface="Corbel"/>
                <a:sym typeface="Corbel"/>
              </a:rPr>
              <a:t>‹#›</a:t>
            </a:fld>
            <a:endParaRPr lang="en-US" sz="1200" b="0" i="0" u="none" strike="noStrike" cap="none">
              <a:solidFill>
                <a:srgbClr val="EDEDED"/>
              </a:solidFill>
              <a:latin typeface="Corbel"/>
              <a:ea typeface="Corbel"/>
              <a:cs typeface="Corbel"/>
              <a:sym typeface="Corbe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10.jpg"/><Relationship Id="rId4" Type="http://schemas.openxmlformats.org/officeDocument/2006/relationships/image" Target="../media/image9.jp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8" Type="http://schemas.openxmlformats.org/officeDocument/2006/relationships/hyperlink" Target="http://billwardwriter.com/wp-content/uploads/2010/03/fagles-iliad.jpg" TargetMode="External"/><Relationship Id="rId3" Type="http://schemas.openxmlformats.org/officeDocument/2006/relationships/hyperlink" Target="http://www.ancient.eu/image/152/" TargetMode="External"/><Relationship Id="rId7" Type="http://schemas.openxmlformats.org/officeDocument/2006/relationships/hyperlink" Target="http://sites.psu.edu/thehopliteexperience/wp-content/uploads/sites/10736/2014/03/Hoplite-battle-Chigi-Vase.jpg" TargetMode="External"/><Relationship Id="rId12" Type="http://schemas.openxmlformats.org/officeDocument/2006/relationships/hyperlink" Target="http://en.wikipedia.org/wiki/Skirmisher#mediaviewer/File:Agrianian3.jpg"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hyperlink" Target="http://commons.wikimedia.org/wiki/File:Corinthian_helmet_Denda_Staatliche_Antikensammlungen_4330_n2.jpg" TargetMode="External"/><Relationship Id="rId11" Type="http://schemas.openxmlformats.org/officeDocument/2006/relationships/hyperlink" Target="http://louisville.edu/liberalstudies/team/images/hale.jpg/image_preview" TargetMode="External"/><Relationship Id="rId5" Type="http://schemas.openxmlformats.org/officeDocument/2006/relationships/hyperlink" Target="mailto:shumate_j@bellsouth.net" TargetMode="External"/><Relationship Id="rId10" Type="http://schemas.openxmlformats.org/officeDocument/2006/relationships/hyperlink" Target="http://www.ucl.ac.uk/history/people/academic-staff/hans-vanwees/Hans_van_Wees_03.jpg" TargetMode="External"/><Relationship Id="rId4" Type="http://schemas.openxmlformats.org/officeDocument/2006/relationships/hyperlink" Target="http://en.wikipedia.org/wiki/Hoplite" TargetMode="External"/><Relationship Id="rId9" Type="http://schemas.openxmlformats.org/officeDocument/2006/relationships/hyperlink" Target="http://www.asmeascholars.org/wp-content/uploads/2013/04/victor_davis_hanson_headshot.jp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Shape 142"/>
          <p:cNvSpPr txBox="1">
            <a:spLocks noGrp="1"/>
          </p:cNvSpPr>
          <p:nvPr>
            <p:ph type="ctrTitle"/>
          </p:nvPr>
        </p:nvSpPr>
        <p:spPr>
          <a:xfrm>
            <a:off x="2209800" y="1269401"/>
            <a:ext cx="9144000" cy="1641490"/>
          </a:xfrm>
          <a:prstGeom prst="rect">
            <a:avLst/>
          </a:prstGeom>
          <a:noFill/>
          <a:ln>
            <a:noFill/>
          </a:ln>
        </p:spPr>
        <p:txBody>
          <a:bodyPr wrap="square" lIns="91425" tIns="45700" rIns="91425" bIns="45700" anchor="t" anchorCtr="0">
            <a:noAutofit/>
          </a:bodyPr>
          <a:lstStyle/>
          <a:p>
            <a:pPr marL="0" marR="0" lvl="0" indent="-381000" algn="r" rtl="0">
              <a:lnSpc>
                <a:spcPct val="90000"/>
              </a:lnSpc>
              <a:spcBef>
                <a:spcPts val="0"/>
              </a:spcBef>
              <a:buClr>
                <a:srgbClr val="E2E2E2"/>
              </a:buClr>
              <a:buSzPts val="6000"/>
              <a:buFont typeface="Corbel"/>
              <a:buNone/>
            </a:pPr>
            <a:r>
              <a:rPr lang="en-US" sz="6000" b="0" i="0" u="none" strike="noStrike" cap="none" dirty="0">
                <a:solidFill>
                  <a:srgbClr val="E2E2E2"/>
                </a:solidFill>
                <a:latin typeface="Corbel"/>
                <a:ea typeface="Corbel"/>
                <a:cs typeface="Corbel"/>
                <a:sym typeface="Corbel"/>
              </a:rPr>
              <a:t>Farmers, shields and money</a:t>
            </a:r>
          </a:p>
        </p:txBody>
      </p:sp>
      <p:sp>
        <p:nvSpPr>
          <p:cNvPr id="143" name="Shape 143"/>
          <p:cNvSpPr txBox="1">
            <a:spLocks noGrp="1"/>
          </p:cNvSpPr>
          <p:nvPr>
            <p:ph type="subTitle" idx="1"/>
          </p:nvPr>
        </p:nvSpPr>
        <p:spPr>
          <a:xfrm>
            <a:off x="2209800" y="2090146"/>
            <a:ext cx="9144000" cy="754025"/>
          </a:xfrm>
          <a:prstGeom prst="rect">
            <a:avLst/>
          </a:prstGeom>
          <a:noFill/>
          <a:ln>
            <a:noFill/>
          </a:ln>
        </p:spPr>
        <p:txBody>
          <a:bodyPr wrap="square" lIns="91425" tIns="45700" rIns="91425" bIns="45700" anchor="b" anchorCtr="0">
            <a:noAutofit/>
          </a:bodyPr>
          <a:lstStyle/>
          <a:p>
            <a:pPr marL="0" marR="0" lvl="0" indent="-203200" algn="r" rtl="0">
              <a:lnSpc>
                <a:spcPct val="90000"/>
              </a:lnSpc>
              <a:spcBef>
                <a:spcPts val="0"/>
              </a:spcBef>
              <a:buClr>
                <a:schemeClr val="lt2"/>
              </a:buClr>
              <a:buSzPts val="3200"/>
              <a:buFont typeface="Arial"/>
              <a:buNone/>
            </a:pPr>
            <a:r>
              <a:rPr lang="en-US" sz="3200" b="0" i="0" u="none" strike="noStrike" cap="none" dirty="0">
                <a:solidFill>
                  <a:schemeClr val="lt2"/>
                </a:solidFill>
                <a:latin typeface="Corbel"/>
                <a:ea typeface="Corbel"/>
                <a:cs typeface="Corbel"/>
                <a:sym typeface="Corbel"/>
              </a:rPr>
              <a:t>An iterative approach to the rise of the Greek Polis</a:t>
            </a:r>
          </a:p>
        </p:txBody>
      </p:sp>
      <p:pic>
        <p:nvPicPr>
          <p:cNvPr id="4" name="Shape 219" descr="http://sites.psu.edu/thehopliteexperience/wp-content/uploads/sites/10736/2014/03/Hoplite-battle-Chigi-Vase.jpg">
            <a:extLst>
              <a:ext uri="{FF2B5EF4-FFF2-40B4-BE49-F238E27FC236}">
                <a16:creationId xmlns:a16="http://schemas.microsoft.com/office/drawing/2014/main" id="{2C07BD5E-79A9-4250-925C-448E735F650F}"/>
              </a:ext>
            </a:extLst>
          </p:cNvPr>
          <p:cNvPicPr preferRelativeResize="0">
            <a:picLocks/>
          </p:cNvPicPr>
          <p:nvPr/>
        </p:nvPicPr>
        <p:blipFill rotWithShape="1">
          <a:blip r:embed="rId3">
            <a:alphaModFix/>
          </a:blip>
          <a:srcRect/>
          <a:stretch/>
        </p:blipFill>
        <p:spPr>
          <a:xfrm>
            <a:off x="237434" y="3210790"/>
            <a:ext cx="11800257" cy="256655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Shape 203"/>
          <p:cNvSpPr txBox="1">
            <a:spLocks noGrp="1"/>
          </p:cNvSpPr>
          <p:nvPr>
            <p:ph type="title"/>
          </p:nvPr>
        </p:nvSpPr>
        <p:spPr>
          <a:xfrm>
            <a:off x="838200" y="365125"/>
            <a:ext cx="10515600" cy="1325563"/>
          </a:xfrm>
          <a:prstGeom prst="rect">
            <a:avLst/>
          </a:prstGeom>
          <a:noFill/>
          <a:ln>
            <a:noFill/>
          </a:ln>
        </p:spPr>
        <p:txBody>
          <a:bodyPr wrap="square" lIns="91425" tIns="45700" rIns="91425" bIns="45700" anchor="ctr" anchorCtr="0">
            <a:noAutofit/>
          </a:bodyPr>
          <a:lstStyle/>
          <a:p>
            <a:pPr marL="0" marR="0" lvl="0" indent="-342900" algn="l" rtl="0">
              <a:lnSpc>
                <a:spcPct val="90000"/>
              </a:lnSpc>
              <a:spcBef>
                <a:spcPts val="0"/>
              </a:spcBef>
              <a:buClr>
                <a:srgbClr val="EDEDED"/>
              </a:buClr>
              <a:buSzPts val="5400"/>
              <a:buFont typeface="Corbel"/>
              <a:buNone/>
            </a:pPr>
            <a:r>
              <a:rPr lang="en-US" sz="5400" b="0" i="0" u="none" strike="noStrike" cap="none">
                <a:solidFill>
                  <a:srgbClr val="EDEDED"/>
                </a:solidFill>
                <a:latin typeface="Corbel"/>
                <a:ea typeface="Corbel"/>
                <a:cs typeface="Corbel"/>
                <a:sym typeface="Corbel"/>
              </a:rPr>
              <a:t>Phalanx</a:t>
            </a:r>
          </a:p>
        </p:txBody>
      </p:sp>
      <p:pic>
        <p:nvPicPr>
          <p:cNvPr id="204" name="Shape 204"/>
          <p:cNvPicPr preferRelativeResize="0">
            <a:picLocks noGrp="1"/>
          </p:cNvPicPr>
          <p:nvPr>
            <p:ph type="body" idx="1"/>
          </p:nvPr>
        </p:nvPicPr>
        <p:blipFill rotWithShape="1">
          <a:blip r:embed="rId3">
            <a:alphaModFix/>
          </a:blip>
          <a:srcRect/>
          <a:stretch/>
        </p:blipFill>
        <p:spPr>
          <a:xfrm>
            <a:off x="1771649" y="1722116"/>
            <a:ext cx="2557275" cy="1568881"/>
          </a:xfrm>
          <a:prstGeom prst="rect">
            <a:avLst/>
          </a:prstGeom>
          <a:noFill/>
          <a:ln>
            <a:noFill/>
          </a:ln>
        </p:spPr>
      </p:pic>
      <p:pic>
        <p:nvPicPr>
          <p:cNvPr id="205" name="Shape 205"/>
          <p:cNvPicPr preferRelativeResize="0"/>
          <p:nvPr/>
        </p:nvPicPr>
        <p:blipFill rotWithShape="1">
          <a:blip r:embed="rId3">
            <a:alphaModFix/>
          </a:blip>
          <a:srcRect/>
          <a:stretch/>
        </p:blipFill>
        <p:spPr>
          <a:xfrm>
            <a:off x="4337178" y="1722116"/>
            <a:ext cx="2557275" cy="1568881"/>
          </a:xfrm>
          <a:prstGeom prst="rect">
            <a:avLst/>
          </a:prstGeom>
          <a:noFill/>
          <a:ln>
            <a:noFill/>
          </a:ln>
        </p:spPr>
      </p:pic>
      <p:pic>
        <p:nvPicPr>
          <p:cNvPr id="206" name="Shape 206"/>
          <p:cNvPicPr preferRelativeResize="0"/>
          <p:nvPr/>
        </p:nvPicPr>
        <p:blipFill rotWithShape="1">
          <a:blip r:embed="rId3">
            <a:alphaModFix/>
          </a:blip>
          <a:srcRect/>
          <a:stretch/>
        </p:blipFill>
        <p:spPr>
          <a:xfrm>
            <a:off x="6902707" y="1722115"/>
            <a:ext cx="2557275" cy="1568881"/>
          </a:xfrm>
          <a:prstGeom prst="rect">
            <a:avLst/>
          </a:prstGeom>
          <a:noFill/>
          <a:ln>
            <a:noFill/>
          </a:ln>
        </p:spPr>
      </p:pic>
      <p:pic>
        <p:nvPicPr>
          <p:cNvPr id="207" name="Shape 207"/>
          <p:cNvPicPr preferRelativeResize="0"/>
          <p:nvPr/>
        </p:nvPicPr>
        <p:blipFill rotWithShape="1">
          <a:blip r:embed="rId3">
            <a:alphaModFix/>
          </a:blip>
          <a:srcRect/>
          <a:stretch/>
        </p:blipFill>
        <p:spPr>
          <a:xfrm>
            <a:off x="1779903" y="3290996"/>
            <a:ext cx="2557275" cy="1568881"/>
          </a:xfrm>
          <a:prstGeom prst="rect">
            <a:avLst/>
          </a:prstGeom>
          <a:noFill/>
          <a:ln>
            <a:noFill/>
          </a:ln>
        </p:spPr>
      </p:pic>
      <p:pic>
        <p:nvPicPr>
          <p:cNvPr id="208" name="Shape 208"/>
          <p:cNvPicPr preferRelativeResize="0"/>
          <p:nvPr/>
        </p:nvPicPr>
        <p:blipFill rotWithShape="1">
          <a:blip r:embed="rId3">
            <a:alphaModFix/>
          </a:blip>
          <a:srcRect/>
          <a:stretch/>
        </p:blipFill>
        <p:spPr>
          <a:xfrm>
            <a:off x="4337178" y="3280360"/>
            <a:ext cx="2557275" cy="1568881"/>
          </a:xfrm>
          <a:prstGeom prst="rect">
            <a:avLst/>
          </a:prstGeom>
          <a:noFill/>
          <a:ln>
            <a:noFill/>
          </a:ln>
        </p:spPr>
      </p:pic>
      <p:pic>
        <p:nvPicPr>
          <p:cNvPr id="209" name="Shape 209"/>
          <p:cNvPicPr preferRelativeResize="0"/>
          <p:nvPr/>
        </p:nvPicPr>
        <p:blipFill rotWithShape="1">
          <a:blip r:embed="rId3">
            <a:alphaModFix/>
          </a:blip>
          <a:srcRect/>
          <a:stretch/>
        </p:blipFill>
        <p:spPr>
          <a:xfrm>
            <a:off x="6902707" y="3280359"/>
            <a:ext cx="2557275" cy="1568881"/>
          </a:xfrm>
          <a:prstGeom prst="rect">
            <a:avLst/>
          </a:prstGeom>
          <a:noFill/>
          <a:ln>
            <a:noFill/>
          </a:ln>
        </p:spPr>
      </p:pic>
      <p:pic>
        <p:nvPicPr>
          <p:cNvPr id="210" name="Shape 210"/>
          <p:cNvPicPr preferRelativeResize="0"/>
          <p:nvPr/>
        </p:nvPicPr>
        <p:blipFill rotWithShape="1">
          <a:blip r:embed="rId3">
            <a:alphaModFix/>
          </a:blip>
          <a:srcRect/>
          <a:stretch/>
        </p:blipFill>
        <p:spPr>
          <a:xfrm>
            <a:off x="1779903" y="4859877"/>
            <a:ext cx="2549021" cy="1563817"/>
          </a:xfrm>
          <a:prstGeom prst="rect">
            <a:avLst/>
          </a:prstGeom>
          <a:noFill/>
          <a:ln>
            <a:noFill/>
          </a:ln>
        </p:spPr>
      </p:pic>
      <p:pic>
        <p:nvPicPr>
          <p:cNvPr id="211" name="Shape 211"/>
          <p:cNvPicPr preferRelativeResize="0"/>
          <p:nvPr/>
        </p:nvPicPr>
        <p:blipFill rotWithShape="1">
          <a:blip r:embed="rId3">
            <a:alphaModFix/>
          </a:blip>
          <a:srcRect/>
          <a:stretch/>
        </p:blipFill>
        <p:spPr>
          <a:xfrm>
            <a:off x="4345432" y="4843666"/>
            <a:ext cx="2549021" cy="1563817"/>
          </a:xfrm>
          <a:prstGeom prst="rect">
            <a:avLst/>
          </a:prstGeom>
          <a:noFill/>
          <a:ln>
            <a:noFill/>
          </a:ln>
        </p:spPr>
      </p:pic>
      <p:pic>
        <p:nvPicPr>
          <p:cNvPr id="212" name="Shape 212"/>
          <p:cNvPicPr preferRelativeResize="0"/>
          <p:nvPr/>
        </p:nvPicPr>
        <p:blipFill rotWithShape="1">
          <a:blip r:embed="rId3">
            <a:alphaModFix/>
          </a:blip>
          <a:srcRect/>
          <a:stretch/>
        </p:blipFill>
        <p:spPr>
          <a:xfrm>
            <a:off x="6906833" y="4843667"/>
            <a:ext cx="2549021" cy="1563817"/>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Shape 218"/>
          <p:cNvSpPr txBox="1">
            <a:spLocks noGrp="1"/>
          </p:cNvSpPr>
          <p:nvPr>
            <p:ph type="title"/>
          </p:nvPr>
        </p:nvSpPr>
        <p:spPr>
          <a:xfrm>
            <a:off x="838200" y="365125"/>
            <a:ext cx="10515600" cy="1325563"/>
          </a:xfrm>
          <a:prstGeom prst="rect">
            <a:avLst/>
          </a:prstGeom>
          <a:noFill/>
          <a:ln>
            <a:noFill/>
          </a:ln>
        </p:spPr>
        <p:txBody>
          <a:bodyPr wrap="square" lIns="91425" tIns="45700" rIns="91425" bIns="45700" anchor="ctr" anchorCtr="0">
            <a:noAutofit/>
          </a:bodyPr>
          <a:lstStyle/>
          <a:p>
            <a:pPr marL="0" marR="0" lvl="0" indent="-342900" algn="l" rtl="0">
              <a:lnSpc>
                <a:spcPct val="90000"/>
              </a:lnSpc>
              <a:spcBef>
                <a:spcPts val="0"/>
              </a:spcBef>
              <a:buClr>
                <a:srgbClr val="EDEDED"/>
              </a:buClr>
              <a:buSzPts val="5400"/>
              <a:buFont typeface="Corbel"/>
              <a:buNone/>
            </a:pPr>
            <a:r>
              <a:rPr lang="en-US" sz="5400" b="0" i="0" u="none" strike="noStrike" cap="none">
                <a:solidFill>
                  <a:srgbClr val="EDEDED"/>
                </a:solidFill>
                <a:latin typeface="Corbel"/>
                <a:ea typeface="Corbel"/>
                <a:cs typeface="Corbel"/>
                <a:sym typeface="Corbel"/>
              </a:rPr>
              <a:t>Phalanx</a:t>
            </a:r>
          </a:p>
        </p:txBody>
      </p:sp>
      <p:pic>
        <p:nvPicPr>
          <p:cNvPr id="219" name="Shape 219" descr="http://sites.psu.edu/thehopliteexperience/wp-content/uploads/sites/10736/2014/03/Hoplite-battle-Chigi-Vase.jpg"/>
          <p:cNvPicPr preferRelativeResize="0">
            <a:picLocks noGrp="1"/>
          </p:cNvPicPr>
          <p:nvPr>
            <p:ph type="body" idx="1"/>
          </p:nvPr>
        </p:nvPicPr>
        <p:blipFill rotWithShape="1">
          <a:blip r:embed="rId3">
            <a:alphaModFix/>
          </a:blip>
          <a:srcRect/>
          <a:stretch/>
        </p:blipFill>
        <p:spPr>
          <a:xfrm>
            <a:off x="195871" y="2680854"/>
            <a:ext cx="11800257" cy="256655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Shape 225"/>
          <p:cNvSpPr txBox="1">
            <a:spLocks noGrp="1"/>
          </p:cNvSpPr>
          <p:nvPr>
            <p:ph type="body" idx="3"/>
          </p:nvPr>
        </p:nvSpPr>
        <p:spPr>
          <a:xfrm>
            <a:off x="4802265" y="1713274"/>
            <a:ext cx="2082970" cy="576262"/>
          </a:xfrm>
          <a:prstGeom prst="rect">
            <a:avLst/>
          </a:prstGeom>
          <a:noFill/>
          <a:ln>
            <a:noFill/>
          </a:ln>
        </p:spPr>
        <p:txBody>
          <a:bodyPr wrap="square" lIns="91425" tIns="45700" rIns="91425" bIns="45700" anchor="b" anchorCtr="0">
            <a:noAutofit/>
          </a:bodyPr>
          <a:lstStyle/>
          <a:p>
            <a:pPr marL="228600" marR="0" lvl="0" indent="-381000" algn="l" rtl="0">
              <a:lnSpc>
                <a:spcPct val="90000"/>
              </a:lnSpc>
              <a:spcBef>
                <a:spcPts val="0"/>
              </a:spcBef>
              <a:buClr>
                <a:schemeClr val="lt2"/>
              </a:buClr>
              <a:buSzPts val="2400"/>
              <a:buFont typeface="Arial"/>
              <a:buNone/>
            </a:pPr>
            <a:r>
              <a:rPr lang="en-US" sz="2400" b="0" i="0" u="none" strike="noStrike" cap="none">
                <a:solidFill>
                  <a:schemeClr val="lt2"/>
                </a:solidFill>
                <a:latin typeface="Corbel"/>
                <a:ea typeface="Corbel"/>
                <a:cs typeface="Corbel"/>
                <a:sym typeface="Corbel"/>
              </a:rPr>
              <a:t>Hans van Wees</a:t>
            </a:r>
          </a:p>
        </p:txBody>
      </p:sp>
      <p:sp>
        <p:nvSpPr>
          <p:cNvPr id="226" name="Shape 226"/>
          <p:cNvSpPr txBox="1">
            <a:spLocks noGrp="1"/>
          </p:cNvSpPr>
          <p:nvPr>
            <p:ph type="body" idx="5"/>
          </p:nvPr>
        </p:nvSpPr>
        <p:spPr>
          <a:xfrm>
            <a:off x="7829035" y="1713274"/>
            <a:ext cx="2144811" cy="576262"/>
          </a:xfrm>
          <a:prstGeom prst="rect">
            <a:avLst/>
          </a:prstGeom>
          <a:noFill/>
          <a:ln>
            <a:noFill/>
          </a:ln>
        </p:spPr>
        <p:txBody>
          <a:bodyPr wrap="square" lIns="91425" tIns="45700" rIns="91425" bIns="45700" anchor="b" anchorCtr="0">
            <a:noAutofit/>
          </a:bodyPr>
          <a:lstStyle/>
          <a:p>
            <a:pPr marL="228600" marR="0" lvl="0" indent="-381000" algn="ctr" rtl="0">
              <a:lnSpc>
                <a:spcPct val="90000"/>
              </a:lnSpc>
              <a:spcBef>
                <a:spcPts val="0"/>
              </a:spcBef>
              <a:buClr>
                <a:schemeClr val="lt2"/>
              </a:buClr>
              <a:buSzPts val="2400"/>
              <a:buFont typeface="Arial"/>
              <a:buNone/>
            </a:pPr>
            <a:r>
              <a:rPr lang="en-US" sz="2400" b="0" i="0" u="none" strike="noStrike" cap="none">
                <a:solidFill>
                  <a:schemeClr val="lt2"/>
                </a:solidFill>
                <a:latin typeface="Corbel"/>
                <a:ea typeface="Corbel"/>
                <a:cs typeface="Corbel"/>
                <a:sym typeface="Corbel"/>
              </a:rPr>
              <a:t>John R. Hale</a:t>
            </a:r>
          </a:p>
        </p:txBody>
      </p:sp>
      <p:pic>
        <p:nvPicPr>
          <p:cNvPr id="227" name="Shape 227" descr="http://www.asmeascholars.org/wp-content/uploads/2013/04/victor_davis_hanson_headshot.jpg"/>
          <p:cNvPicPr preferRelativeResize="0"/>
          <p:nvPr/>
        </p:nvPicPr>
        <p:blipFill rotWithShape="1">
          <a:blip r:embed="rId3">
            <a:alphaModFix/>
          </a:blip>
          <a:srcRect/>
          <a:stretch/>
        </p:blipFill>
        <p:spPr>
          <a:xfrm>
            <a:off x="1762965" y="2451822"/>
            <a:ext cx="2095500" cy="3143250"/>
          </a:xfrm>
          <a:prstGeom prst="rect">
            <a:avLst/>
          </a:prstGeom>
          <a:noFill/>
          <a:ln>
            <a:noFill/>
          </a:ln>
        </p:spPr>
      </p:pic>
      <p:pic>
        <p:nvPicPr>
          <p:cNvPr id="228" name="Shape 228" descr="http://louisville.edu/liberalstudies/team/images/hale.jpg/image_preview"/>
          <p:cNvPicPr preferRelativeResize="0"/>
          <p:nvPr/>
        </p:nvPicPr>
        <p:blipFill rotWithShape="1">
          <a:blip r:embed="rId4">
            <a:alphaModFix/>
          </a:blip>
          <a:srcRect/>
          <a:stretch/>
        </p:blipFill>
        <p:spPr>
          <a:xfrm>
            <a:off x="7829989" y="2471810"/>
            <a:ext cx="2143857" cy="3143250"/>
          </a:xfrm>
          <a:prstGeom prst="rect">
            <a:avLst/>
          </a:prstGeom>
          <a:noFill/>
          <a:ln>
            <a:noFill/>
          </a:ln>
        </p:spPr>
      </p:pic>
      <p:sp>
        <p:nvSpPr>
          <p:cNvPr id="229" name="Shape 229"/>
          <p:cNvSpPr txBox="1">
            <a:spLocks noGrp="1"/>
          </p:cNvSpPr>
          <p:nvPr>
            <p:ph type="body" idx="1"/>
          </p:nvPr>
        </p:nvSpPr>
        <p:spPr>
          <a:xfrm>
            <a:off x="1432347" y="1732900"/>
            <a:ext cx="2756736" cy="576262"/>
          </a:xfrm>
          <a:prstGeom prst="rect">
            <a:avLst/>
          </a:prstGeom>
          <a:noFill/>
          <a:ln>
            <a:noFill/>
          </a:ln>
        </p:spPr>
        <p:txBody>
          <a:bodyPr wrap="square" lIns="91425" tIns="45700" rIns="91425" bIns="45700" anchor="b" anchorCtr="0">
            <a:noAutofit/>
          </a:bodyPr>
          <a:lstStyle/>
          <a:p>
            <a:pPr marL="0" marR="0" lvl="0" indent="-152400" algn="l" rtl="0">
              <a:lnSpc>
                <a:spcPct val="90000"/>
              </a:lnSpc>
              <a:spcBef>
                <a:spcPts val="0"/>
              </a:spcBef>
              <a:buClr>
                <a:schemeClr val="lt2"/>
              </a:buClr>
              <a:buSzPts val="2400"/>
              <a:buFont typeface="Arial"/>
              <a:buNone/>
            </a:pPr>
            <a:r>
              <a:rPr lang="en-US" sz="2400" b="0" i="0" u="none" strike="noStrike" cap="none">
                <a:solidFill>
                  <a:schemeClr val="lt2"/>
                </a:solidFill>
                <a:latin typeface="Corbel"/>
                <a:ea typeface="Corbel"/>
                <a:cs typeface="Corbel"/>
                <a:sym typeface="Corbel"/>
              </a:rPr>
              <a:t>Victor Davis Hanson</a:t>
            </a:r>
          </a:p>
        </p:txBody>
      </p:sp>
      <p:pic>
        <p:nvPicPr>
          <p:cNvPr id="230" name="Shape 230" descr="http://www.ucl.ac.uk/history/people/academic-staff/hans-vanwees/Hans_van_Wees_03.jpg"/>
          <p:cNvPicPr preferRelativeResize="0"/>
          <p:nvPr/>
        </p:nvPicPr>
        <p:blipFill rotWithShape="1">
          <a:blip r:embed="rId5">
            <a:alphaModFix/>
          </a:blip>
          <a:srcRect/>
          <a:stretch/>
        </p:blipFill>
        <p:spPr>
          <a:xfrm>
            <a:off x="4806765" y="2471810"/>
            <a:ext cx="2078470" cy="3123262"/>
          </a:xfrm>
          <a:prstGeom prst="rect">
            <a:avLst/>
          </a:prstGeom>
          <a:noFill/>
          <a:ln>
            <a:noFill/>
          </a:ln>
        </p:spPr>
      </p:pic>
      <p:sp>
        <p:nvSpPr>
          <p:cNvPr id="231" name="Shape 231"/>
          <p:cNvSpPr txBox="1">
            <a:spLocks noGrp="1"/>
          </p:cNvSpPr>
          <p:nvPr>
            <p:ph type="title"/>
          </p:nvPr>
        </p:nvSpPr>
        <p:spPr>
          <a:xfrm>
            <a:off x="838200" y="365125"/>
            <a:ext cx="10515600" cy="1325563"/>
          </a:xfrm>
          <a:prstGeom prst="rect">
            <a:avLst/>
          </a:prstGeom>
          <a:noFill/>
          <a:ln>
            <a:noFill/>
          </a:ln>
        </p:spPr>
        <p:txBody>
          <a:bodyPr wrap="square" lIns="91425" tIns="45700" rIns="91425" bIns="45700" anchor="ctr" anchorCtr="0">
            <a:noAutofit/>
          </a:bodyPr>
          <a:lstStyle/>
          <a:p>
            <a:pPr marL="0" marR="0" lvl="0" indent="-342900" algn="l" rtl="0">
              <a:lnSpc>
                <a:spcPct val="90000"/>
              </a:lnSpc>
              <a:spcBef>
                <a:spcPts val="0"/>
              </a:spcBef>
              <a:buClr>
                <a:srgbClr val="EDEDED"/>
              </a:buClr>
              <a:buSzPts val="5400"/>
              <a:buFont typeface="Corbel"/>
              <a:buNone/>
            </a:pPr>
            <a:r>
              <a:rPr lang="en-US" sz="5400" b="0" i="0" u="none" strike="noStrike" cap="none">
                <a:solidFill>
                  <a:srgbClr val="EDEDED"/>
                </a:solidFill>
                <a:latin typeface="Corbel"/>
                <a:ea typeface="Corbel"/>
                <a:cs typeface="Corbel"/>
                <a:sym typeface="Corbel"/>
              </a:rPr>
              <a:t>The Contenders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Shape 237"/>
          <p:cNvSpPr txBox="1">
            <a:spLocks noGrp="1"/>
          </p:cNvSpPr>
          <p:nvPr>
            <p:ph type="title"/>
          </p:nvPr>
        </p:nvSpPr>
        <p:spPr>
          <a:xfrm>
            <a:off x="838200" y="365125"/>
            <a:ext cx="10515600" cy="1325563"/>
          </a:xfrm>
          <a:prstGeom prst="rect">
            <a:avLst/>
          </a:prstGeom>
          <a:noFill/>
          <a:ln>
            <a:noFill/>
          </a:ln>
        </p:spPr>
        <p:txBody>
          <a:bodyPr wrap="square" lIns="91425" tIns="45700" rIns="91425" bIns="45700" anchor="ctr" anchorCtr="0">
            <a:noAutofit/>
          </a:bodyPr>
          <a:lstStyle/>
          <a:p>
            <a:pPr marL="0" marR="0" lvl="0" indent="-342900" algn="l" rtl="0">
              <a:lnSpc>
                <a:spcPct val="90000"/>
              </a:lnSpc>
              <a:spcBef>
                <a:spcPts val="0"/>
              </a:spcBef>
              <a:buClr>
                <a:srgbClr val="EDEDED"/>
              </a:buClr>
              <a:buSzPts val="5400"/>
              <a:buFont typeface="Corbel"/>
              <a:buNone/>
            </a:pPr>
            <a:r>
              <a:rPr lang="en-US" sz="5400" b="0" i="0" u="none" strike="noStrike" cap="none">
                <a:solidFill>
                  <a:srgbClr val="EDEDED"/>
                </a:solidFill>
                <a:latin typeface="Corbel"/>
                <a:ea typeface="Corbel"/>
                <a:cs typeface="Corbel"/>
                <a:sym typeface="Corbel"/>
              </a:rPr>
              <a:t>Scoreboard</a:t>
            </a:r>
          </a:p>
        </p:txBody>
      </p:sp>
      <p:graphicFrame>
        <p:nvGraphicFramePr>
          <p:cNvPr id="238" name="Shape 238"/>
          <p:cNvGraphicFramePr/>
          <p:nvPr/>
        </p:nvGraphicFramePr>
        <p:xfrm>
          <a:off x="616771" y="1412499"/>
          <a:ext cx="3000000" cy="3000000"/>
        </p:xfrm>
        <a:graphic>
          <a:graphicData uri="http://schemas.openxmlformats.org/drawingml/2006/table">
            <a:tbl>
              <a:tblPr firstRow="1" bandRow="1">
                <a:noFill/>
                <a:tableStyleId>{C70FEC9C-BF2A-4CBE-BED6-FF5E7AF55BF9}</a:tableStyleId>
              </a:tblPr>
              <a:tblGrid>
                <a:gridCol w="3031675">
                  <a:extLst>
                    <a:ext uri="{9D8B030D-6E8A-4147-A177-3AD203B41FA5}">
                      <a16:colId xmlns:a16="http://schemas.microsoft.com/office/drawing/2014/main" val="20000"/>
                    </a:ext>
                  </a:extLst>
                </a:gridCol>
                <a:gridCol w="1277875">
                  <a:extLst>
                    <a:ext uri="{9D8B030D-6E8A-4147-A177-3AD203B41FA5}">
                      <a16:colId xmlns:a16="http://schemas.microsoft.com/office/drawing/2014/main" val="20001"/>
                    </a:ext>
                  </a:extLst>
                </a:gridCol>
                <a:gridCol w="2648750">
                  <a:extLst>
                    <a:ext uri="{9D8B030D-6E8A-4147-A177-3AD203B41FA5}">
                      <a16:colId xmlns:a16="http://schemas.microsoft.com/office/drawing/2014/main" val="20002"/>
                    </a:ext>
                  </a:extLst>
                </a:gridCol>
                <a:gridCol w="4186425">
                  <a:extLst>
                    <a:ext uri="{9D8B030D-6E8A-4147-A177-3AD203B41FA5}">
                      <a16:colId xmlns:a16="http://schemas.microsoft.com/office/drawing/2014/main" val="20003"/>
                    </a:ext>
                  </a:extLst>
                </a:gridCol>
              </a:tblGrid>
              <a:tr h="370850">
                <a:tc>
                  <a:txBody>
                    <a:bodyPr/>
                    <a:lstStyle/>
                    <a:p>
                      <a:pPr marL="0" marR="0" lvl="0" indent="0" algn="l" rtl="0">
                        <a:spcBef>
                          <a:spcPts val="0"/>
                        </a:spcBef>
                        <a:buNone/>
                      </a:pPr>
                      <a:r>
                        <a:rPr lang="en-US" sz="2400" u="none" strike="noStrike" cap="none"/>
                        <a:t>Orthodox Definition</a:t>
                      </a:r>
                    </a:p>
                  </a:txBody>
                  <a:tcPr marL="91450" marR="91450" marT="45725" marB="45725"/>
                </a:tc>
                <a:tc>
                  <a:txBody>
                    <a:bodyPr/>
                    <a:lstStyle/>
                    <a:p>
                      <a:pPr marL="0" marR="0" lvl="0" indent="0" algn="l" rtl="0">
                        <a:spcBef>
                          <a:spcPts val="0"/>
                        </a:spcBef>
                        <a:buNone/>
                      </a:pPr>
                      <a:r>
                        <a:rPr lang="en-US" sz="2400"/>
                        <a:t>Hanson</a:t>
                      </a:r>
                    </a:p>
                  </a:txBody>
                  <a:tcPr marL="91450" marR="91450" marT="45725" marB="45725"/>
                </a:tc>
                <a:tc>
                  <a:txBody>
                    <a:bodyPr/>
                    <a:lstStyle/>
                    <a:p>
                      <a:pPr marL="0" marR="0" lvl="0" indent="0" algn="l" rtl="0">
                        <a:spcBef>
                          <a:spcPts val="0"/>
                        </a:spcBef>
                        <a:buNone/>
                      </a:pPr>
                      <a:r>
                        <a:rPr lang="en-US" sz="2400"/>
                        <a:t>Van Wees</a:t>
                      </a:r>
                    </a:p>
                  </a:txBody>
                  <a:tcPr marL="91450" marR="91450" marT="45725" marB="45725"/>
                </a:tc>
                <a:tc>
                  <a:txBody>
                    <a:bodyPr/>
                    <a:lstStyle/>
                    <a:p>
                      <a:pPr marL="0" marR="0" lvl="0" indent="0" algn="l" rtl="0">
                        <a:spcBef>
                          <a:spcPts val="0"/>
                        </a:spcBef>
                        <a:buNone/>
                      </a:pPr>
                      <a:r>
                        <a:rPr lang="en-US" sz="2400"/>
                        <a:t>Hale</a:t>
                      </a:r>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spcBef>
                          <a:spcPts val="0"/>
                        </a:spcBef>
                        <a:buNone/>
                      </a:pPr>
                      <a:r>
                        <a:rPr lang="en-US" sz="2400"/>
                        <a:t>Sudden change in arms and armor</a:t>
                      </a:r>
                    </a:p>
                  </a:txBody>
                  <a:tcPr marL="91450" marR="91450" marT="45725" marB="45725"/>
                </a:tc>
                <a:tc>
                  <a:txBody>
                    <a:bodyPr/>
                    <a:lstStyle/>
                    <a:p>
                      <a:pPr marL="0" marR="0" lvl="0" indent="0" algn="ctr" rtl="0">
                        <a:spcBef>
                          <a:spcPts val="0"/>
                        </a:spcBef>
                        <a:buNone/>
                      </a:pPr>
                      <a:endParaRPr sz="2400"/>
                    </a:p>
                  </a:txBody>
                  <a:tcPr marL="91450" marR="91450" marT="45725" marB="45725"/>
                </a:tc>
                <a:tc>
                  <a:txBody>
                    <a:bodyPr/>
                    <a:lstStyle/>
                    <a:p>
                      <a:pPr marL="0" marR="0" lvl="0" indent="0" algn="l" rtl="0">
                        <a:spcBef>
                          <a:spcPts val="0"/>
                        </a:spcBef>
                        <a:buNone/>
                      </a:pPr>
                      <a:endParaRPr sz="2400"/>
                    </a:p>
                  </a:txBody>
                  <a:tcPr marL="91450" marR="91450" marT="45725" marB="45725"/>
                </a:tc>
                <a:tc>
                  <a:txBody>
                    <a:bodyPr/>
                    <a:lstStyle/>
                    <a:p>
                      <a:pPr marL="0" marR="0" lvl="0" indent="0" algn="l" rtl="0">
                        <a:spcBef>
                          <a:spcPts val="0"/>
                        </a:spcBef>
                        <a:buNone/>
                      </a:pPr>
                      <a:endParaRPr sz="2400"/>
                    </a:p>
                  </a:txBody>
                  <a:tcPr marL="91450" marR="91450" marT="45725" marB="45725"/>
                </a:tc>
                <a:extLst>
                  <a:ext uri="{0D108BD9-81ED-4DB2-BD59-A6C34878D82A}">
                    <a16:rowId xmlns:a16="http://schemas.microsoft.com/office/drawing/2014/main" val="10001"/>
                  </a:ext>
                </a:extLst>
              </a:tr>
              <a:tr h="370850">
                <a:tc>
                  <a:txBody>
                    <a:bodyPr/>
                    <a:lstStyle/>
                    <a:p>
                      <a:pPr marL="0" marR="0" lvl="0" indent="0" algn="l" rtl="0">
                        <a:spcBef>
                          <a:spcPts val="0"/>
                        </a:spcBef>
                        <a:buNone/>
                      </a:pPr>
                      <a:r>
                        <a:rPr lang="en-US" sz="2400"/>
                        <a:t>Hoplite phalanx depended on closed order battle</a:t>
                      </a:r>
                    </a:p>
                  </a:txBody>
                  <a:tcPr marL="91450" marR="91450" marT="45725" marB="45725"/>
                </a:tc>
                <a:tc>
                  <a:txBody>
                    <a:bodyPr/>
                    <a:lstStyle/>
                    <a:p>
                      <a:pPr marL="0" marR="0" lvl="0" indent="0" algn="ctr" rtl="0">
                        <a:spcBef>
                          <a:spcPts val="0"/>
                        </a:spcBef>
                        <a:buNone/>
                      </a:pPr>
                      <a:endParaRPr sz="2400"/>
                    </a:p>
                  </a:txBody>
                  <a:tcPr marL="91450" marR="91450" marT="45725" marB="45725"/>
                </a:tc>
                <a:tc>
                  <a:txBody>
                    <a:bodyPr/>
                    <a:lstStyle/>
                    <a:p>
                      <a:pPr marL="0" marR="0" lvl="0" indent="0" algn="l" rtl="0">
                        <a:spcBef>
                          <a:spcPts val="0"/>
                        </a:spcBef>
                        <a:buNone/>
                      </a:pPr>
                      <a:endParaRPr sz="2400"/>
                    </a:p>
                  </a:txBody>
                  <a:tcPr marL="91450" marR="91450" marT="45725" marB="45725"/>
                </a:tc>
                <a:tc>
                  <a:txBody>
                    <a:bodyPr/>
                    <a:lstStyle/>
                    <a:p>
                      <a:pPr marL="0" marR="0" lvl="0" indent="0" algn="l" rtl="0">
                        <a:spcBef>
                          <a:spcPts val="0"/>
                        </a:spcBef>
                        <a:buNone/>
                      </a:pPr>
                      <a:endParaRPr sz="2400"/>
                    </a:p>
                  </a:txBody>
                  <a:tcPr marL="91450" marR="91450" marT="45725" marB="45725"/>
                </a:tc>
                <a:extLst>
                  <a:ext uri="{0D108BD9-81ED-4DB2-BD59-A6C34878D82A}">
                    <a16:rowId xmlns:a16="http://schemas.microsoft.com/office/drawing/2014/main" val="10002"/>
                  </a:ext>
                </a:extLst>
              </a:tr>
              <a:tr h="370850">
                <a:tc>
                  <a:txBody>
                    <a:bodyPr/>
                    <a:lstStyle/>
                    <a:p>
                      <a:pPr marL="0" marR="0" lvl="0" indent="0" algn="l" rtl="0">
                        <a:spcBef>
                          <a:spcPts val="0"/>
                        </a:spcBef>
                        <a:buNone/>
                      </a:pPr>
                      <a:r>
                        <a:rPr lang="en-US" sz="2400"/>
                        <a:t>Hoplites emerged from a Middling group  that bought their own gear</a:t>
                      </a:r>
                    </a:p>
                  </a:txBody>
                  <a:tcPr marL="91450" marR="91450" marT="45725" marB="45725"/>
                </a:tc>
                <a:tc>
                  <a:txBody>
                    <a:bodyPr/>
                    <a:lstStyle/>
                    <a:p>
                      <a:pPr marL="0" marR="0" lvl="0" indent="0" algn="ctr" rtl="0">
                        <a:spcBef>
                          <a:spcPts val="0"/>
                        </a:spcBef>
                        <a:buNone/>
                      </a:pPr>
                      <a:endParaRPr sz="2400"/>
                    </a:p>
                  </a:txBody>
                  <a:tcPr marL="91450" marR="91450" marT="45725" marB="45725"/>
                </a:tc>
                <a:tc>
                  <a:txBody>
                    <a:bodyPr/>
                    <a:lstStyle/>
                    <a:p>
                      <a:pPr marL="0" marR="0" lvl="0" indent="0" algn="l" rtl="0">
                        <a:spcBef>
                          <a:spcPts val="0"/>
                        </a:spcBef>
                        <a:buNone/>
                      </a:pPr>
                      <a:endParaRPr sz="2400"/>
                    </a:p>
                  </a:txBody>
                  <a:tcPr marL="91450" marR="91450" marT="45725" marB="45725"/>
                </a:tc>
                <a:tc>
                  <a:txBody>
                    <a:bodyPr/>
                    <a:lstStyle/>
                    <a:p>
                      <a:pPr marL="0" marR="0" lvl="0" indent="0" algn="l" rtl="0">
                        <a:spcBef>
                          <a:spcPts val="0"/>
                        </a:spcBef>
                        <a:buNone/>
                      </a:pPr>
                      <a:endParaRPr sz="2400"/>
                    </a:p>
                  </a:txBody>
                  <a:tcPr marL="91450" marR="91450" marT="45725" marB="45725"/>
                </a:tc>
                <a:extLst>
                  <a:ext uri="{0D108BD9-81ED-4DB2-BD59-A6C34878D82A}">
                    <a16:rowId xmlns:a16="http://schemas.microsoft.com/office/drawing/2014/main" val="10003"/>
                  </a:ext>
                </a:extLst>
              </a:tr>
              <a:tr h="370850">
                <a:tc>
                  <a:txBody>
                    <a:bodyPr/>
                    <a:lstStyle/>
                    <a:p>
                      <a:pPr marL="0" marR="0" lvl="0" indent="0" algn="l" rtl="0">
                        <a:spcBef>
                          <a:spcPts val="0"/>
                        </a:spcBef>
                        <a:buNone/>
                      </a:pPr>
                      <a:r>
                        <a:rPr lang="en-US" sz="2400"/>
                        <a:t>Middling group transformed Greek values</a:t>
                      </a:r>
                    </a:p>
                  </a:txBody>
                  <a:tcPr marL="91450" marR="91450" marT="45725" marB="45725"/>
                </a:tc>
                <a:tc>
                  <a:txBody>
                    <a:bodyPr/>
                    <a:lstStyle/>
                    <a:p>
                      <a:pPr marL="0" marR="0" lvl="0" indent="0" algn="ctr" rtl="0">
                        <a:spcBef>
                          <a:spcPts val="0"/>
                        </a:spcBef>
                        <a:buNone/>
                      </a:pPr>
                      <a:endParaRPr sz="2400"/>
                    </a:p>
                  </a:txBody>
                  <a:tcPr marL="91450" marR="91450" marT="45725" marB="45725"/>
                </a:tc>
                <a:tc>
                  <a:txBody>
                    <a:bodyPr/>
                    <a:lstStyle/>
                    <a:p>
                      <a:pPr marL="0" marR="0" lvl="0" indent="0" algn="l" rtl="0">
                        <a:spcBef>
                          <a:spcPts val="0"/>
                        </a:spcBef>
                        <a:buNone/>
                      </a:pPr>
                      <a:endParaRPr sz="2400"/>
                    </a:p>
                  </a:txBody>
                  <a:tcPr marL="91450" marR="91450" marT="45725" marB="45725"/>
                </a:tc>
                <a:tc>
                  <a:txBody>
                    <a:bodyPr/>
                    <a:lstStyle/>
                    <a:p>
                      <a:pPr marL="0" marR="0" lvl="0" indent="0" algn="l" rtl="0">
                        <a:spcBef>
                          <a:spcPts val="0"/>
                        </a:spcBef>
                        <a:buNone/>
                      </a:pPr>
                      <a:endParaRPr sz="2400"/>
                    </a:p>
                  </a:txBody>
                  <a:tcPr marL="91450" marR="91450" marT="45725" marB="45725"/>
                </a:tc>
                <a:extLst>
                  <a:ext uri="{0D108BD9-81ED-4DB2-BD59-A6C34878D82A}">
                    <a16:rowId xmlns:a16="http://schemas.microsoft.com/office/drawing/2014/main" val="10004"/>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Shape 244"/>
          <p:cNvSpPr txBox="1">
            <a:spLocks noGrp="1"/>
          </p:cNvSpPr>
          <p:nvPr>
            <p:ph type="title"/>
          </p:nvPr>
        </p:nvSpPr>
        <p:spPr>
          <a:xfrm>
            <a:off x="838200" y="365125"/>
            <a:ext cx="10515600" cy="1325563"/>
          </a:xfrm>
          <a:prstGeom prst="rect">
            <a:avLst/>
          </a:prstGeom>
          <a:noFill/>
          <a:ln>
            <a:noFill/>
          </a:ln>
        </p:spPr>
        <p:txBody>
          <a:bodyPr wrap="square" lIns="91425" tIns="45700" rIns="91425" bIns="45700" anchor="ctr" anchorCtr="0">
            <a:noAutofit/>
          </a:bodyPr>
          <a:lstStyle/>
          <a:p>
            <a:pPr marL="0" marR="0" lvl="0" indent="-342900" algn="l" rtl="0">
              <a:lnSpc>
                <a:spcPct val="90000"/>
              </a:lnSpc>
              <a:spcBef>
                <a:spcPts val="0"/>
              </a:spcBef>
              <a:buClr>
                <a:srgbClr val="EDEDED"/>
              </a:buClr>
              <a:buSzPts val="5400"/>
              <a:buFont typeface="Corbel"/>
              <a:buNone/>
            </a:pPr>
            <a:r>
              <a:rPr lang="en-US" sz="5400" b="0" i="0" u="none" strike="noStrike" cap="none">
                <a:solidFill>
                  <a:srgbClr val="EDEDED"/>
                </a:solidFill>
                <a:latin typeface="Corbel"/>
                <a:ea typeface="Corbel"/>
                <a:cs typeface="Corbel"/>
                <a:sym typeface="Corbel"/>
              </a:rPr>
              <a:t>Hanson (Orthodox)</a:t>
            </a:r>
          </a:p>
        </p:txBody>
      </p:sp>
      <p:sp>
        <p:nvSpPr>
          <p:cNvPr id="245" name="Shape 245"/>
          <p:cNvSpPr txBox="1">
            <a:spLocks noGrp="1"/>
          </p:cNvSpPr>
          <p:nvPr>
            <p:ph type="body" idx="1"/>
          </p:nvPr>
        </p:nvSpPr>
        <p:spPr>
          <a:xfrm>
            <a:off x="1120000" y="1825625"/>
            <a:ext cx="10233800" cy="4351338"/>
          </a:xfrm>
          <a:prstGeom prst="rect">
            <a:avLst/>
          </a:prstGeom>
          <a:noFill/>
          <a:ln>
            <a:noFill/>
          </a:ln>
        </p:spPr>
        <p:txBody>
          <a:bodyPr wrap="square" lIns="91425" tIns="45700" rIns="91425" bIns="45700" anchor="t" anchorCtr="0">
            <a:noAutofit/>
          </a:bodyPr>
          <a:lstStyle/>
          <a:p>
            <a:pPr marL="228600" marR="0" lvl="0" indent="-228600" algn="l" rtl="0">
              <a:lnSpc>
                <a:spcPct val="90000"/>
              </a:lnSpc>
              <a:spcBef>
                <a:spcPts val="0"/>
              </a:spcBef>
              <a:spcAft>
                <a:spcPts val="0"/>
              </a:spcAft>
              <a:buClr>
                <a:srgbClr val="EDEDED"/>
              </a:buClr>
              <a:buSzPts val="3600"/>
              <a:buFont typeface="Arial"/>
              <a:buChar char="•"/>
            </a:pPr>
            <a:r>
              <a:rPr lang="en-US" sz="3600" b="0" i="1" u="none" strike="noStrike" cap="none">
                <a:solidFill>
                  <a:srgbClr val="EDEDED"/>
                </a:solidFill>
                <a:latin typeface="Corbel"/>
                <a:ea typeface="Corbel"/>
                <a:cs typeface="Corbel"/>
                <a:sym typeface="Corbel"/>
              </a:rPr>
              <a:t>The Western Way of War </a:t>
            </a:r>
            <a:r>
              <a:rPr lang="en-US" sz="3600" b="0" i="0" u="none" strike="noStrike" cap="none">
                <a:solidFill>
                  <a:srgbClr val="EDEDED"/>
                </a:solidFill>
                <a:latin typeface="Corbel"/>
                <a:ea typeface="Corbel"/>
                <a:cs typeface="Corbel"/>
                <a:sym typeface="Corbel"/>
              </a:rPr>
              <a:t> &amp; </a:t>
            </a:r>
            <a:r>
              <a:rPr lang="en-US" sz="3600" b="0" i="1" u="none" strike="noStrike" cap="none">
                <a:solidFill>
                  <a:srgbClr val="EDEDED"/>
                </a:solidFill>
                <a:latin typeface="Corbel"/>
                <a:ea typeface="Corbel"/>
                <a:cs typeface="Corbel"/>
                <a:sym typeface="Corbel"/>
              </a:rPr>
              <a:t>The Other Greeks</a:t>
            </a:r>
          </a:p>
          <a:p>
            <a:pPr marL="228600" marR="0" lvl="0" indent="-228600" algn="l" rtl="0">
              <a:lnSpc>
                <a:spcPct val="90000"/>
              </a:lnSpc>
              <a:spcBef>
                <a:spcPts val="1000"/>
              </a:spcBef>
              <a:spcAft>
                <a:spcPts val="0"/>
              </a:spcAft>
              <a:buClr>
                <a:srgbClr val="EDEDED"/>
              </a:buClr>
              <a:buSzPts val="3600"/>
              <a:buFont typeface="Arial"/>
              <a:buChar char="•"/>
            </a:pPr>
            <a:r>
              <a:rPr lang="en-US" sz="3600" b="0" i="0" u="none" strike="noStrike" cap="none">
                <a:solidFill>
                  <a:srgbClr val="EDEDED"/>
                </a:solidFill>
                <a:latin typeface="Corbel"/>
                <a:ea typeface="Corbel"/>
                <a:cs typeface="Corbel"/>
                <a:sym typeface="Corbel"/>
              </a:rPr>
              <a:t>Its about protecting the farm land</a:t>
            </a:r>
          </a:p>
          <a:p>
            <a:pPr marL="228600" marR="0" lvl="0" indent="-228600" algn="l" rtl="0">
              <a:lnSpc>
                <a:spcPct val="90000"/>
              </a:lnSpc>
              <a:spcBef>
                <a:spcPts val="1000"/>
              </a:spcBef>
              <a:spcAft>
                <a:spcPts val="0"/>
              </a:spcAft>
              <a:buClr>
                <a:srgbClr val="EDEDED"/>
              </a:buClr>
              <a:buSzPts val="3600"/>
              <a:buFont typeface="Arial"/>
              <a:buChar char="•"/>
            </a:pPr>
            <a:r>
              <a:rPr lang="en-US" sz="3600" b="0" i="0" u="none" strike="noStrike" cap="none">
                <a:solidFill>
                  <a:srgbClr val="EDEDED"/>
                </a:solidFill>
                <a:latin typeface="Corbel"/>
                <a:ea typeface="Corbel"/>
                <a:cs typeface="Corbel"/>
                <a:sym typeface="Corbel"/>
              </a:rPr>
              <a:t>Middling group were farmers</a:t>
            </a:r>
          </a:p>
          <a:p>
            <a:pPr marL="228600" marR="0" lvl="0" indent="-228600" algn="l" rtl="0">
              <a:lnSpc>
                <a:spcPct val="90000"/>
              </a:lnSpc>
              <a:spcBef>
                <a:spcPts val="1000"/>
              </a:spcBef>
              <a:spcAft>
                <a:spcPts val="0"/>
              </a:spcAft>
              <a:buClr>
                <a:srgbClr val="EDEDED"/>
              </a:buClr>
              <a:buSzPts val="3600"/>
              <a:buFont typeface="Arial"/>
              <a:buChar char="•"/>
            </a:pPr>
            <a:r>
              <a:rPr lang="en-US" sz="3600" b="0" i="0" u="none" strike="noStrike" cap="none">
                <a:solidFill>
                  <a:srgbClr val="EDEDED"/>
                </a:solidFill>
                <a:latin typeface="Corbel"/>
                <a:ea typeface="Corbel"/>
                <a:cs typeface="Corbel"/>
                <a:sym typeface="Corbel"/>
              </a:rPr>
              <a:t>Sudden Change in arms and armor</a:t>
            </a:r>
          </a:p>
          <a:p>
            <a:pPr marL="228600" marR="0" lvl="0" indent="-228600" algn="l" rtl="0">
              <a:lnSpc>
                <a:spcPct val="90000"/>
              </a:lnSpc>
              <a:spcBef>
                <a:spcPts val="1000"/>
              </a:spcBef>
              <a:spcAft>
                <a:spcPts val="0"/>
              </a:spcAft>
              <a:buClr>
                <a:srgbClr val="EDEDED"/>
              </a:buClr>
              <a:buSzPts val="3600"/>
              <a:buFont typeface="Arial"/>
              <a:buChar char="•"/>
            </a:pPr>
            <a:r>
              <a:rPr lang="en-US" sz="3600" b="0" i="0" u="none" strike="noStrike" cap="none">
                <a:solidFill>
                  <a:srgbClr val="EDEDED"/>
                </a:solidFill>
                <a:latin typeface="Corbel"/>
                <a:ea typeface="Corbel"/>
                <a:cs typeface="Corbel"/>
                <a:sym typeface="Corbel"/>
              </a:rPr>
              <a:t>New arms and armor mandated the phalanx</a:t>
            </a:r>
          </a:p>
          <a:p>
            <a:pPr marL="228600" marR="0" lvl="0" indent="-228600" algn="l" rtl="0">
              <a:lnSpc>
                <a:spcPct val="90000"/>
              </a:lnSpc>
              <a:spcBef>
                <a:spcPts val="1000"/>
              </a:spcBef>
              <a:spcAft>
                <a:spcPts val="0"/>
              </a:spcAft>
              <a:buClr>
                <a:srgbClr val="EDEDED"/>
              </a:buClr>
              <a:buSzPts val="3600"/>
              <a:buFont typeface="Arial"/>
              <a:buChar char="•"/>
            </a:pPr>
            <a:r>
              <a:rPr lang="en-US" sz="3600" b="0" i="0" u="none" strike="noStrike" cap="none">
                <a:solidFill>
                  <a:srgbClr val="EDEDED"/>
                </a:solidFill>
                <a:latin typeface="Corbel"/>
                <a:ea typeface="Corbel"/>
                <a:cs typeface="Corbel"/>
                <a:sym typeface="Corbel"/>
              </a:rPr>
              <a:t>Othismos</a:t>
            </a:r>
          </a:p>
          <a:p>
            <a:pPr marL="228600" marR="0" lvl="0" indent="-228600" algn="l" rtl="0">
              <a:lnSpc>
                <a:spcPct val="90000"/>
              </a:lnSpc>
              <a:spcBef>
                <a:spcPts val="1000"/>
              </a:spcBef>
              <a:spcAft>
                <a:spcPts val="0"/>
              </a:spcAft>
              <a:buClr>
                <a:srgbClr val="EDEDED"/>
              </a:buClr>
              <a:buSzPts val="3600"/>
              <a:buFont typeface="Arial"/>
              <a:buNone/>
            </a:pPr>
            <a:endParaRPr sz="3600" b="0" i="0" u="none" strike="noStrike" cap="none">
              <a:solidFill>
                <a:srgbClr val="EDEDED"/>
              </a:solidFill>
              <a:latin typeface="Corbel"/>
              <a:ea typeface="Corbel"/>
              <a:cs typeface="Corbel"/>
              <a:sym typeface="Corbel"/>
            </a:endParaRPr>
          </a:p>
          <a:p>
            <a:pPr marL="228600" marR="0" lvl="0" indent="-228600" algn="l" rtl="0">
              <a:lnSpc>
                <a:spcPct val="90000"/>
              </a:lnSpc>
              <a:spcBef>
                <a:spcPts val="1000"/>
              </a:spcBef>
              <a:buClr>
                <a:srgbClr val="EDEDED"/>
              </a:buClr>
              <a:buSzPts val="2800"/>
              <a:buFont typeface="Arial"/>
              <a:buNone/>
            </a:pPr>
            <a:endParaRPr sz="2800" b="0" i="0" u="none" strike="noStrike" cap="none">
              <a:solidFill>
                <a:srgbClr val="EDEDED"/>
              </a:solidFill>
              <a:latin typeface="Corbel"/>
              <a:ea typeface="Corbel"/>
              <a:cs typeface="Corbel"/>
              <a:sym typeface="Corbe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Shape 251"/>
          <p:cNvSpPr txBox="1">
            <a:spLocks noGrp="1"/>
          </p:cNvSpPr>
          <p:nvPr>
            <p:ph type="title"/>
          </p:nvPr>
        </p:nvSpPr>
        <p:spPr>
          <a:xfrm>
            <a:off x="838200" y="365125"/>
            <a:ext cx="10515600" cy="1325563"/>
          </a:xfrm>
          <a:prstGeom prst="rect">
            <a:avLst/>
          </a:prstGeom>
          <a:noFill/>
          <a:ln>
            <a:noFill/>
          </a:ln>
        </p:spPr>
        <p:txBody>
          <a:bodyPr wrap="square" lIns="91425" tIns="45700" rIns="91425" bIns="45700" anchor="ctr" anchorCtr="0">
            <a:noAutofit/>
          </a:bodyPr>
          <a:lstStyle/>
          <a:p>
            <a:pPr marL="0" marR="0" lvl="0" indent="-342900" algn="l" rtl="0">
              <a:lnSpc>
                <a:spcPct val="90000"/>
              </a:lnSpc>
              <a:spcBef>
                <a:spcPts val="0"/>
              </a:spcBef>
              <a:buClr>
                <a:srgbClr val="EDEDED"/>
              </a:buClr>
              <a:buSzPts val="5400"/>
              <a:buFont typeface="Corbel"/>
              <a:buNone/>
            </a:pPr>
            <a:r>
              <a:rPr lang="en-US" sz="5400" b="0" i="0" u="none" strike="noStrike" cap="none">
                <a:solidFill>
                  <a:srgbClr val="EDEDED"/>
                </a:solidFill>
                <a:latin typeface="Corbel"/>
                <a:ea typeface="Corbel"/>
                <a:cs typeface="Corbel"/>
                <a:sym typeface="Corbel"/>
              </a:rPr>
              <a:t>Scoreboard</a:t>
            </a:r>
          </a:p>
        </p:txBody>
      </p:sp>
      <p:graphicFrame>
        <p:nvGraphicFramePr>
          <p:cNvPr id="252" name="Shape 252"/>
          <p:cNvGraphicFramePr/>
          <p:nvPr/>
        </p:nvGraphicFramePr>
        <p:xfrm>
          <a:off x="662491" y="1481079"/>
          <a:ext cx="3000000" cy="3000000"/>
        </p:xfrm>
        <a:graphic>
          <a:graphicData uri="http://schemas.openxmlformats.org/drawingml/2006/table">
            <a:tbl>
              <a:tblPr firstRow="1" bandRow="1">
                <a:noFill/>
                <a:tableStyleId>{C70FEC9C-BF2A-4CBE-BED6-FF5E7AF55BF9}</a:tableStyleId>
              </a:tblPr>
              <a:tblGrid>
                <a:gridCol w="3031675">
                  <a:extLst>
                    <a:ext uri="{9D8B030D-6E8A-4147-A177-3AD203B41FA5}">
                      <a16:colId xmlns:a16="http://schemas.microsoft.com/office/drawing/2014/main" val="20000"/>
                    </a:ext>
                  </a:extLst>
                </a:gridCol>
                <a:gridCol w="1277875">
                  <a:extLst>
                    <a:ext uri="{9D8B030D-6E8A-4147-A177-3AD203B41FA5}">
                      <a16:colId xmlns:a16="http://schemas.microsoft.com/office/drawing/2014/main" val="20001"/>
                    </a:ext>
                  </a:extLst>
                </a:gridCol>
                <a:gridCol w="2648750">
                  <a:extLst>
                    <a:ext uri="{9D8B030D-6E8A-4147-A177-3AD203B41FA5}">
                      <a16:colId xmlns:a16="http://schemas.microsoft.com/office/drawing/2014/main" val="20002"/>
                    </a:ext>
                  </a:extLst>
                </a:gridCol>
                <a:gridCol w="4186425">
                  <a:extLst>
                    <a:ext uri="{9D8B030D-6E8A-4147-A177-3AD203B41FA5}">
                      <a16:colId xmlns:a16="http://schemas.microsoft.com/office/drawing/2014/main" val="20003"/>
                    </a:ext>
                  </a:extLst>
                </a:gridCol>
              </a:tblGrid>
              <a:tr h="370850">
                <a:tc>
                  <a:txBody>
                    <a:bodyPr/>
                    <a:lstStyle/>
                    <a:p>
                      <a:pPr marL="0" marR="0" lvl="0" indent="0" algn="l" rtl="0">
                        <a:spcBef>
                          <a:spcPts val="0"/>
                        </a:spcBef>
                        <a:buNone/>
                      </a:pPr>
                      <a:r>
                        <a:rPr lang="en-US" sz="2400"/>
                        <a:t>Orthodox Definition</a:t>
                      </a:r>
                    </a:p>
                  </a:txBody>
                  <a:tcPr marL="91450" marR="91450" marT="45725" marB="45725"/>
                </a:tc>
                <a:tc>
                  <a:txBody>
                    <a:bodyPr/>
                    <a:lstStyle/>
                    <a:p>
                      <a:pPr marL="0" marR="0" lvl="0" indent="0" algn="l" rtl="0">
                        <a:spcBef>
                          <a:spcPts val="0"/>
                        </a:spcBef>
                        <a:buNone/>
                      </a:pPr>
                      <a:r>
                        <a:rPr lang="en-US" sz="2400"/>
                        <a:t>Hanson</a:t>
                      </a:r>
                    </a:p>
                  </a:txBody>
                  <a:tcPr marL="91450" marR="91450" marT="45725" marB="45725"/>
                </a:tc>
                <a:tc>
                  <a:txBody>
                    <a:bodyPr/>
                    <a:lstStyle/>
                    <a:p>
                      <a:pPr marL="0" marR="0" lvl="0" indent="0" algn="l" rtl="0">
                        <a:spcBef>
                          <a:spcPts val="0"/>
                        </a:spcBef>
                        <a:buNone/>
                      </a:pPr>
                      <a:r>
                        <a:rPr lang="en-US" sz="2400"/>
                        <a:t>Van Wees</a:t>
                      </a:r>
                    </a:p>
                  </a:txBody>
                  <a:tcPr marL="91450" marR="91450" marT="45725" marB="45725"/>
                </a:tc>
                <a:tc>
                  <a:txBody>
                    <a:bodyPr/>
                    <a:lstStyle/>
                    <a:p>
                      <a:pPr marL="0" marR="0" lvl="0" indent="0" algn="l" rtl="0">
                        <a:spcBef>
                          <a:spcPts val="0"/>
                        </a:spcBef>
                        <a:buNone/>
                      </a:pPr>
                      <a:r>
                        <a:rPr lang="en-US" sz="2400"/>
                        <a:t>Hale</a:t>
                      </a:r>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spcBef>
                          <a:spcPts val="0"/>
                        </a:spcBef>
                        <a:buNone/>
                      </a:pPr>
                      <a:r>
                        <a:rPr lang="en-US" sz="2400"/>
                        <a:t>Sudden change in arms and armor</a:t>
                      </a:r>
                    </a:p>
                  </a:txBody>
                  <a:tcPr marL="91450" marR="91450" marT="45725" marB="45725"/>
                </a:tc>
                <a:tc>
                  <a:txBody>
                    <a:bodyPr/>
                    <a:lstStyle/>
                    <a:p>
                      <a:pPr marL="0" marR="0" lvl="0" indent="0" algn="ctr" rtl="0">
                        <a:spcBef>
                          <a:spcPts val="0"/>
                        </a:spcBef>
                        <a:buNone/>
                      </a:pPr>
                      <a:r>
                        <a:rPr lang="en-US" sz="2400"/>
                        <a:t>Yes</a:t>
                      </a:r>
                    </a:p>
                  </a:txBody>
                  <a:tcPr marL="91450" marR="91450" marT="45725" marB="45725"/>
                </a:tc>
                <a:tc>
                  <a:txBody>
                    <a:bodyPr/>
                    <a:lstStyle/>
                    <a:p>
                      <a:pPr marL="0" marR="0" lvl="0" indent="0" algn="l" rtl="0">
                        <a:spcBef>
                          <a:spcPts val="0"/>
                        </a:spcBef>
                        <a:buNone/>
                      </a:pPr>
                      <a:endParaRPr sz="2400"/>
                    </a:p>
                  </a:txBody>
                  <a:tcPr marL="91450" marR="91450" marT="45725" marB="45725"/>
                </a:tc>
                <a:tc>
                  <a:txBody>
                    <a:bodyPr/>
                    <a:lstStyle/>
                    <a:p>
                      <a:pPr marL="0" marR="0" lvl="0" indent="0" algn="l" rtl="0">
                        <a:spcBef>
                          <a:spcPts val="0"/>
                        </a:spcBef>
                        <a:buNone/>
                      </a:pPr>
                      <a:endParaRPr sz="2400"/>
                    </a:p>
                  </a:txBody>
                  <a:tcPr marL="91450" marR="91450" marT="45725" marB="45725"/>
                </a:tc>
                <a:extLst>
                  <a:ext uri="{0D108BD9-81ED-4DB2-BD59-A6C34878D82A}">
                    <a16:rowId xmlns:a16="http://schemas.microsoft.com/office/drawing/2014/main" val="10001"/>
                  </a:ext>
                </a:extLst>
              </a:tr>
              <a:tr h="370850">
                <a:tc>
                  <a:txBody>
                    <a:bodyPr/>
                    <a:lstStyle/>
                    <a:p>
                      <a:pPr marL="0" marR="0" lvl="0" indent="0" algn="l" rtl="0">
                        <a:spcBef>
                          <a:spcPts val="0"/>
                        </a:spcBef>
                        <a:buNone/>
                      </a:pPr>
                      <a:r>
                        <a:rPr lang="en-US" sz="2400"/>
                        <a:t>Hoplite phalanx depended on closed order battle</a:t>
                      </a:r>
                    </a:p>
                  </a:txBody>
                  <a:tcPr marL="91450" marR="91450" marT="45725" marB="45725"/>
                </a:tc>
                <a:tc>
                  <a:txBody>
                    <a:bodyPr/>
                    <a:lstStyle/>
                    <a:p>
                      <a:pPr marL="0" marR="0" lvl="0" indent="0" algn="ctr" rtl="0">
                        <a:spcBef>
                          <a:spcPts val="0"/>
                        </a:spcBef>
                        <a:buNone/>
                      </a:pPr>
                      <a:endParaRPr sz="2400"/>
                    </a:p>
                    <a:p>
                      <a:pPr marL="0" marR="0" lvl="0" indent="0" algn="ctr" rtl="0">
                        <a:spcBef>
                          <a:spcPts val="0"/>
                        </a:spcBef>
                        <a:buNone/>
                      </a:pPr>
                      <a:r>
                        <a:rPr lang="en-US" sz="2400"/>
                        <a:t>Yes</a:t>
                      </a:r>
                    </a:p>
                  </a:txBody>
                  <a:tcPr marL="91450" marR="91450" marT="45725" marB="45725"/>
                </a:tc>
                <a:tc>
                  <a:txBody>
                    <a:bodyPr/>
                    <a:lstStyle/>
                    <a:p>
                      <a:pPr marL="0" marR="0" lvl="0" indent="0" algn="l" rtl="0">
                        <a:spcBef>
                          <a:spcPts val="0"/>
                        </a:spcBef>
                        <a:buNone/>
                      </a:pPr>
                      <a:endParaRPr sz="2400"/>
                    </a:p>
                  </a:txBody>
                  <a:tcPr marL="91450" marR="91450" marT="45725" marB="45725"/>
                </a:tc>
                <a:tc>
                  <a:txBody>
                    <a:bodyPr/>
                    <a:lstStyle/>
                    <a:p>
                      <a:pPr marL="0" marR="0" lvl="0" indent="0" algn="l" rtl="0">
                        <a:spcBef>
                          <a:spcPts val="0"/>
                        </a:spcBef>
                        <a:buNone/>
                      </a:pPr>
                      <a:endParaRPr sz="2400"/>
                    </a:p>
                  </a:txBody>
                  <a:tcPr marL="91450" marR="91450" marT="45725" marB="45725"/>
                </a:tc>
                <a:extLst>
                  <a:ext uri="{0D108BD9-81ED-4DB2-BD59-A6C34878D82A}">
                    <a16:rowId xmlns:a16="http://schemas.microsoft.com/office/drawing/2014/main" val="10002"/>
                  </a:ext>
                </a:extLst>
              </a:tr>
              <a:tr h="370850">
                <a:tc>
                  <a:txBody>
                    <a:bodyPr/>
                    <a:lstStyle/>
                    <a:p>
                      <a:pPr marL="0" marR="0" lvl="0" indent="0" algn="l" rtl="0">
                        <a:spcBef>
                          <a:spcPts val="0"/>
                        </a:spcBef>
                        <a:buNone/>
                      </a:pPr>
                      <a:r>
                        <a:rPr lang="en-US" sz="2400"/>
                        <a:t>Hoplites emerged from a Middling group  that bought their own gear</a:t>
                      </a:r>
                    </a:p>
                  </a:txBody>
                  <a:tcPr marL="91450" marR="91450" marT="45725" marB="45725"/>
                </a:tc>
                <a:tc>
                  <a:txBody>
                    <a:bodyPr/>
                    <a:lstStyle/>
                    <a:p>
                      <a:pPr marL="0" marR="0" lvl="0" indent="0" algn="ctr" rtl="0">
                        <a:spcBef>
                          <a:spcPts val="0"/>
                        </a:spcBef>
                        <a:buNone/>
                      </a:pPr>
                      <a:r>
                        <a:rPr lang="en-US" sz="2400"/>
                        <a:t>Yes</a:t>
                      </a:r>
                    </a:p>
                  </a:txBody>
                  <a:tcPr marL="91450" marR="91450" marT="45725" marB="45725"/>
                </a:tc>
                <a:tc>
                  <a:txBody>
                    <a:bodyPr/>
                    <a:lstStyle/>
                    <a:p>
                      <a:pPr marL="0" marR="0" lvl="0" indent="0" algn="l" rtl="0">
                        <a:spcBef>
                          <a:spcPts val="0"/>
                        </a:spcBef>
                        <a:buNone/>
                      </a:pPr>
                      <a:endParaRPr sz="2400"/>
                    </a:p>
                  </a:txBody>
                  <a:tcPr marL="91450" marR="91450" marT="45725" marB="45725"/>
                </a:tc>
                <a:tc>
                  <a:txBody>
                    <a:bodyPr/>
                    <a:lstStyle/>
                    <a:p>
                      <a:pPr marL="0" marR="0" lvl="0" indent="0" algn="l" rtl="0">
                        <a:spcBef>
                          <a:spcPts val="0"/>
                        </a:spcBef>
                        <a:buNone/>
                      </a:pPr>
                      <a:endParaRPr sz="2400"/>
                    </a:p>
                  </a:txBody>
                  <a:tcPr marL="91450" marR="91450" marT="45725" marB="45725"/>
                </a:tc>
                <a:extLst>
                  <a:ext uri="{0D108BD9-81ED-4DB2-BD59-A6C34878D82A}">
                    <a16:rowId xmlns:a16="http://schemas.microsoft.com/office/drawing/2014/main" val="10003"/>
                  </a:ext>
                </a:extLst>
              </a:tr>
              <a:tr h="370850">
                <a:tc>
                  <a:txBody>
                    <a:bodyPr/>
                    <a:lstStyle/>
                    <a:p>
                      <a:pPr marL="0" marR="0" lvl="0" indent="0" algn="l" rtl="0">
                        <a:spcBef>
                          <a:spcPts val="0"/>
                        </a:spcBef>
                        <a:buNone/>
                      </a:pPr>
                      <a:r>
                        <a:rPr lang="en-US" sz="2400"/>
                        <a:t>Middling group transformed Greek values</a:t>
                      </a:r>
                    </a:p>
                  </a:txBody>
                  <a:tcPr marL="91450" marR="91450" marT="45725" marB="45725"/>
                </a:tc>
                <a:tc>
                  <a:txBody>
                    <a:bodyPr/>
                    <a:lstStyle/>
                    <a:p>
                      <a:pPr marL="0" marR="0" lvl="0" indent="0" algn="ctr" rtl="0">
                        <a:spcBef>
                          <a:spcPts val="0"/>
                        </a:spcBef>
                        <a:buNone/>
                      </a:pPr>
                      <a:r>
                        <a:rPr lang="en-US" sz="2400"/>
                        <a:t>Yes</a:t>
                      </a:r>
                    </a:p>
                  </a:txBody>
                  <a:tcPr marL="91450" marR="91450" marT="45725" marB="45725"/>
                </a:tc>
                <a:tc>
                  <a:txBody>
                    <a:bodyPr/>
                    <a:lstStyle/>
                    <a:p>
                      <a:pPr marL="0" marR="0" lvl="0" indent="0" algn="l" rtl="0">
                        <a:spcBef>
                          <a:spcPts val="0"/>
                        </a:spcBef>
                        <a:buNone/>
                      </a:pPr>
                      <a:endParaRPr sz="2400"/>
                    </a:p>
                  </a:txBody>
                  <a:tcPr marL="91450" marR="91450" marT="45725" marB="45725"/>
                </a:tc>
                <a:tc>
                  <a:txBody>
                    <a:bodyPr/>
                    <a:lstStyle/>
                    <a:p>
                      <a:pPr marL="0" marR="0" lvl="0" indent="0" algn="l" rtl="0">
                        <a:spcBef>
                          <a:spcPts val="0"/>
                        </a:spcBef>
                        <a:buNone/>
                      </a:pPr>
                      <a:endParaRPr sz="2400"/>
                    </a:p>
                  </a:txBody>
                  <a:tcPr marL="91450" marR="91450" marT="45725" marB="45725"/>
                </a:tc>
                <a:extLst>
                  <a:ext uri="{0D108BD9-81ED-4DB2-BD59-A6C34878D82A}">
                    <a16:rowId xmlns:a16="http://schemas.microsoft.com/office/drawing/2014/main" val="10004"/>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Shape 258"/>
          <p:cNvSpPr txBox="1">
            <a:spLocks noGrp="1"/>
          </p:cNvSpPr>
          <p:nvPr>
            <p:ph type="title"/>
          </p:nvPr>
        </p:nvSpPr>
        <p:spPr>
          <a:xfrm>
            <a:off x="838200" y="365125"/>
            <a:ext cx="10515600" cy="1325563"/>
          </a:xfrm>
          <a:prstGeom prst="rect">
            <a:avLst/>
          </a:prstGeom>
          <a:noFill/>
          <a:ln>
            <a:noFill/>
          </a:ln>
        </p:spPr>
        <p:txBody>
          <a:bodyPr wrap="square" lIns="91425" tIns="45700" rIns="91425" bIns="45700" anchor="ctr" anchorCtr="0">
            <a:noAutofit/>
          </a:bodyPr>
          <a:lstStyle/>
          <a:p>
            <a:pPr marL="0" marR="0" lvl="0" indent="-342900" algn="l" rtl="0">
              <a:lnSpc>
                <a:spcPct val="90000"/>
              </a:lnSpc>
              <a:spcBef>
                <a:spcPts val="0"/>
              </a:spcBef>
              <a:buClr>
                <a:srgbClr val="EDEDED"/>
              </a:buClr>
              <a:buSzPts val="5400"/>
              <a:buFont typeface="Corbel"/>
              <a:buNone/>
            </a:pPr>
            <a:r>
              <a:rPr lang="en-US" sz="5400" b="0" i="0" u="none" strike="noStrike" cap="none">
                <a:solidFill>
                  <a:srgbClr val="EDEDED"/>
                </a:solidFill>
                <a:latin typeface="Corbel"/>
                <a:ea typeface="Corbel"/>
                <a:cs typeface="Corbel"/>
                <a:sym typeface="Corbel"/>
              </a:rPr>
              <a:t>Van Wees (Revisionist)</a:t>
            </a:r>
          </a:p>
        </p:txBody>
      </p:sp>
      <p:sp>
        <p:nvSpPr>
          <p:cNvPr id="259" name="Shape 259"/>
          <p:cNvSpPr txBox="1">
            <a:spLocks noGrp="1"/>
          </p:cNvSpPr>
          <p:nvPr>
            <p:ph type="body" idx="1"/>
          </p:nvPr>
        </p:nvSpPr>
        <p:spPr>
          <a:xfrm>
            <a:off x="1120000" y="1825625"/>
            <a:ext cx="10233800" cy="4351338"/>
          </a:xfrm>
          <a:prstGeom prst="rect">
            <a:avLst/>
          </a:prstGeom>
          <a:noFill/>
          <a:ln>
            <a:noFill/>
          </a:ln>
        </p:spPr>
        <p:txBody>
          <a:bodyPr wrap="square" lIns="91425" tIns="45700" rIns="91425" bIns="45700" anchor="t" anchorCtr="0">
            <a:noAutofit/>
          </a:bodyPr>
          <a:lstStyle/>
          <a:p>
            <a:pPr marL="228600" marR="0" lvl="0" indent="-228600" algn="l" rtl="0">
              <a:lnSpc>
                <a:spcPct val="90000"/>
              </a:lnSpc>
              <a:spcBef>
                <a:spcPts val="0"/>
              </a:spcBef>
              <a:spcAft>
                <a:spcPts val="0"/>
              </a:spcAft>
              <a:buClr>
                <a:srgbClr val="EDEDED"/>
              </a:buClr>
              <a:buSzPts val="3600"/>
              <a:buFont typeface="Arial"/>
              <a:buChar char="•"/>
            </a:pPr>
            <a:r>
              <a:rPr lang="en-US" sz="3600" b="0" i="1" u="none" strike="noStrike" cap="none">
                <a:solidFill>
                  <a:srgbClr val="EDEDED"/>
                </a:solidFill>
                <a:latin typeface="Corbel"/>
                <a:ea typeface="Corbel"/>
                <a:cs typeface="Corbel"/>
                <a:sym typeface="Corbel"/>
              </a:rPr>
              <a:t>The Homeric Way of War: The “Iliad” and the Hoplite Phalanx</a:t>
            </a:r>
          </a:p>
          <a:p>
            <a:pPr marL="228600" marR="0" lvl="0" indent="-228600" algn="l" rtl="0">
              <a:lnSpc>
                <a:spcPct val="90000"/>
              </a:lnSpc>
              <a:spcBef>
                <a:spcPts val="1000"/>
              </a:spcBef>
              <a:spcAft>
                <a:spcPts val="0"/>
              </a:spcAft>
              <a:buClr>
                <a:srgbClr val="EDEDED"/>
              </a:buClr>
              <a:buSzPts val="3600"/>
              <a:buFont typeface="Arial"/>
              <a:buChar char="•"/>
            </a:pPr>
            <a:r>
              <a:rPr lang="en-US" sz="3600" b="0" i="0" u="none" strike="noStrike" cap="none">
                <a:solidFill>
                  <a:srgbClr val="EDEDED"/>
                </a:solidFill>
                <a:latin typeface="Corbel"/>
                <a:ea typeface="Corbel"/>
                <a:cs typeface="Corbel"/>
                <a:sym typeface="Corbel"/>
              </a:rPr>
              <a:t>Double-grip shield not a big deal</a:t>
            </a:r>
          </a:p>
          <a:p>
            <a:pPr marL="228600" marR="0" lvl="0" indent="-228600" algn="l" rtl="0">
              <a:lnSpc>
                <a:spcPct val="90000"/>
              </a:lnSpc>
              <a:spcBef>
                <a:spcPts val="1000"/>
              </a:spcBef>
              <a:spcAft>
                <a:spcPts val="0"/>
              </a:spcAft>
              <a:buClr>
                <a:srgbClr val="EDEDED"/>
              </a:buClr>
              <a:buSzPts val="3600"/>
              <a:buFont typeface="Arial"/>
              <a:buChar char="•"/>
            </a:pPr>
            <a:r>
              <a:rPr lang="en-US" sz="3600" b="0" i="0" u="none" strike="noStrike" cap="none">
                <a:solidFill>
                  <a:srgbClr val="EDEDED"/>
                </a:solidFill>
                <a:latin typeface="Corbel"/>
                <a:ea typeface="Corbel"/>
                <a:cs typeface="Corbel"/>
                <a:sym typeface="Corbel"/>
              </a:rPr>
              <a:t>Phalanx not primary form of combat</a:t>
            </a:r>
          </a:p>
          <a:p>
            <a:pPr marL="228600" marR="0" lvl="0" indent="-228600" algn="l" rtl="0">
              <a:lnSpc>
                <a:spcPct val="90000"/>
              </a:lnSpc>
              <a:spcBef>
                <a:spcPts val="1000"/>
              </a:spcBef>
              <a:spcAft>
                <a:spcPts val="0"/>
              </a:spcAft>
              <a:buClr>
                <a:srgbClr val="EDEDED"/>
              </a:buClr>
              <a:buSzPts val="3600"/>
              <a:buFont typeface="Arial"/>
              <a:buChar char="•"/>
            </a:pPr>
            <a:r>
              <a:rPr lang="en-US" sz="3600" b="0" i="0" u="none" strike="noStrike" cap="none">
                <a:solidFill>
                  <a:srgbClr val="EDEDED"/>
                </a:solidFill>
                <a:latin typeface="Corbel"/>
                <a:ea typeface="Corbel"/>
                <a:cs typeface="Corbel"/>
                <a:sym typeface="Corbel"/>
              </a:rPr>
              <a:t>Hoplites emerged from aristocrats</a:t>
            </a:r>
          </a:p>
          <a:p>
            <a:pPr marL="228600" marR="0" lvl="0" indent="-228600" algn="l" rtl="0">
              <a:lnSpc>
                <a:spcPct val="90000"/>
              </a:lnSpc>
              <a:spcBef>
                <a:spcPts val="1000"/>
              </a:spcBef>
              <a:buClr>
                <a:srgbClr val="EDEDED"/>
              </a:buClr>
              <a:buSzPts val="3600"/>
              <a:buFont typeface="Arial"/>
              <a:buChar char="•"/>
            </a:pPr>
            <a:r>
              <a:rPr lang="en-US" sz="3600" b="0" i="0" u="none" strike="noStrike" cap="none">
                <a:solidFill>
                  <a:srgbClr val="EDEDED"/>
                </a:solidFill>
                <a:latin typeface="Corbel"/>
                <a:ea typeface="Corbel"/>
                <a:cs typeface="Corbel"/>
                <a:sym typeface="Corbel"/>
              </a:rPr>
              <a:t>Not a force of political change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Shape 265"/>
          <p:cNvSpPr txBox="1">
            <a:spLocks noGrp="1"/>
          </p:cNvSpPr>
          <p:nvPr>
            <p:ph type="title"/>
          </p:nvPr>
        </p:nvSpPr>
        <p:spPr>
          <a:xfrm>
            <a:off x="838200" y="365125"/>
            <a:ext cx="10515600" cy="1325563"/>
          </a:xfrm>
          <a:prstGeom prst="rect">
            <a:avLst/>
          </a:prstGeom>
          <a:noFill/>
          <a:ln>
            <a:noFill/>
          </a:ln>
        </p:spPr>
        <p:txBody>
          <a:bodyPr wrap="square" lIns="91425" tIns="45700" rIns="91425" bIns="45700" anchor="ctr" anchorCtr="0">
            <a:noAutofit/>
          </a:bodyPr>
          <a:lstStyle/>
          <a:p>
            <a:pPr marL="0" marR="0" lvl="0" indent="-342900" algn="l" rtl="0">
              <a:lnSpc>
                <a:spcPct val="90000"/>
              </a:lnSpc>
              <a:spcBef>
                <a:spcPts val="0"/>
              </a:spcBef>
              <a:buClr>
                <a:srgbClr val="EDEDED"/>
              </a:buClr>
              <a:buSzPts val="5400"/>
              <a:buFont typeface="Corbel"/>
              <a:buNone/>
            </a:pPr>
            <a:r>
              <a:rPr lang="en-US" sz="5400" b="0" i="0" u="none" strike="noStrike" cap="none">
                <a:solidFill>
                  <a:srgbClr val="EDEDED"/>
                </a:solidFill>
                <a:latin typeface="Corbel"/>
                <a:ea typeface="Corbel"/>
                <a:cs typeface="Corbel"/>
                <a:sym typeface="Corbel"/>
              </a:rPr>
              <a:t>Phalanx vs. Open Order</a:t>
            </a:r>
          </a:p>
        </p:txBody>
      </p:sp>
      <p:pic>
        <p:nvPicPr>
          <p:cNvPr id="266" name="Shape 266"/>
          <p:cNvPicPr preferRelativeResize="0">
            <a:picLocks noGrp="1"/>
          </p:cNvPicPr>
          <p:nvPr>
            <p:ph type="body" idx="1"/>
          </p:nvPr>
        </p:nvPicPr>
        <p:blipFill rotWithShape="1">
          <a:blip r:embed="rId3">
            <a:alphaModFix/>
          </a:blip>
          <a:srcRect/>
          <a:stretch/>
        </p:blipFill>
        <p:spPr>
          <a:xfrm>
            <a:off x="4186741" y="1889026"/>
            <a:ext cx="4101092" cy="4224536"/>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Shape 272"/>
          <p:cNvSpPr txBox="1">
            <a:spLocks noGrp="1"/>
          </p:cNvSpPr>
          <p:nvPr>
            <p:ph type="title"/>
          </p:nvPr>
        </p:nvSpPr>
        <p:spPr>
          <a:xfrm>
            <a:off x="838200" y="365125"/>
            <a:ext cx="10515600" cy="1325563"/>
          </a:xfrm>
          <a:prstGeom prst="rect">
            <a:avLst/>
          </a:prstGeom>
          <a:noFill/>
          <a:ln>
            <a:noFill/>
          </a:ln>
        </p:spPr>
        <p:txBody>
          <a:bodyPr wrap="square" lIns="91425" tIns="45700" rIns="91425" bIns="45700" anchor="ctr" anchorCtr="0">
            <a:noAutofit/>
          </a:bodyPr>
          <a:lstStyle/>
          <a:p>
            <a:pPr marL="0" marR="0" lvl="0" indent="-342900" algn="l" rtl="0">
              <a:lnSpc>
                <a:spcPct val="90000"/>
              </a:lnSpc>
              <a:spcBef>
                <a:spcPts val="0"/>
              </a:spcBef>
              <a:buClr>
                <a:srgbClr val="EDEDED"/>
              </a:buClr>
              <a:buSzPts val="5400"/>
              <a:buFont typeface="Corbel"/>
              <a:buNone/>
            </a:pPr>
            <a:r>
              <a:rPr lang="en-US" sz="5400" b="0" i="0" u="none" strike="noStrike" cap="none">
                <a:solidFill>
                  <a:srgbClr val="EDEDED"/>
                </a:solidFill>
                <a:latin typeface="Corbel"/>
                <a:ea typeface="Corbel"/>
                <a:cs typeface="Corbel"/>
                <a:sym typeface="Corbel"/>
              </a:rPr>
              <a:t>More Van Wees</a:t>
            </a:r>
          </a:p>
        </p:txBody>
      </p:sp>
      <p:graphicFrame>
        <p:nvGraphicFramePr>
          <p:cNvPr id="273" name="Shape 273"/>
          <p:cNvGraphicFramePr/>
          <p:nvPr/>
        </p:nvGraphicFramePr>
        <p:xfrm>
          <a:off x="1066184" y="1579965"/>
          <a:ext cx="3000000" cy="3000000"/>
        </p:xfrm>
        <a:graphic>
          <a:graphicData uri="http://schemas.openxmlformats.org/drawingml/2006/table">
            <a:tbl>
              <a:tblPr firstRow="1" bandRow="1">
                <a:noFill/>
                <a:tableStyleId>{C70FEC9C-BF2A-4CBE-BED6-FF5E7AF55BF9}</a:tableStyleId>
              </a:tblPr>
              <a:tblGrid>
                <a:gridCol w="2614925">
                  <a:extLst>
                    <a:ext uri="{9D8B030D-6E8A-4147-A177-3AD203B41FA5}">
                      <a16:colId xmlns:a16="http://schemas.microsoft.com/office/drawing/2014/main" val="20000"/>
                    </a:ext>
                  </a:extLst>
                </a:gridCol>
                <a:gridCol w="895825">
                  <a:extLst>
                    <a:ext uri="{9D8B030D-6E8A-4147-A177-3AD203B41FA5}">
                      <a16:colId xmlns:a16="http://schemas.microsoft.com/office/drawing/2014/main" val="20001"/>
                    </a:ext>
                  </a:extLst>
                </a:gridCol>
                <a:gridCol w="895825">
                  <a:extLst>
                    <a:ext uri="{9D8B030D-6E8A-4147-A177-3AD203B41FA5}">
                      <a16:colId xmlns:a16="http://schemas.microsoft.com/office/drawing/2014/main" val="20002"/>
                    </a:ext>
                  </a:extLst>
                </a:gridCol>
              </a:tblGrid>
              <a:tr h="476625">
                <a:tc>
                  <a:txBody>
                    <a:bodyPr/>
                    <a:lstStyle/>
                    <a:p>
                      <a:pPr marL="0" marR="0" lvl="0" indent="0" algn="l" rtl="0">
                        <a:spcBef>
                          <a:spcPts val="0"/>
                        </a:spcBef>
                        <a:buNone/>
                      </a:pPr>
                      <a:r>
                        <a:rPr lang="en-US" sz="3200" b="0" i="0" u="none" strike="noStrike">
                          <a:solidFill>
                            <a:srgbClr val="000000"/>
                          </a:solidFill>
                          <a:latin typeface="Calibri"/>
                          <a:ea typeface="Calibri"/>
                          <a:cs typeface="Calibri"/>
                          <a:sym typeface="Calibri"/>
                        </a:rPr>
                        <a:t>Weapon</a:t>
                      </a:r>
                    </a:p>
                  </a:txBody>
                  <a:tcPr marL="9525" marR="9525" marT="9525" marB="0" anchor="b"/>
                </a:tc>
                <a:tc>
                  <a:txBody>
                    <a:bodyPr/>
                    <a:lstStyle/>
                    <a:p>
                      <a:pPr marL="0" marR="0" lvl="0" indent="0" algn="l" rtl="0">
                        <a:spcBef>
                          <a:spcPts val="0"/>
                        </a:spcBef>
                        <a:buNone/>
                      </a:pPr>
                      <a:r>
                        <a:rPr lang="en-US" sz="3200" b="0" i="1" u="none" strike="noStrike">
                          <a:solidFill>
                            <a:srgbClr val="000000"/>
                          </a:solidFill>
                          <a:latin typeface="Calibri"/>
                          <a:ea typeface="Calibri"/>
                          <a:cs typeface="Calibri"/>
                          <a:sym typeface="Calibri"/>
                        </a:rPr>
                        <a:t>Iliad</a:t>
                      </a:r>
                    </a:p>
                  </a:txBody>
                  <a:tcPr marL="9525" marR="9525" marT="9525" marB="0" anchor="b"/>
                </a:tc>
                <a:tc>
                  <a:txBody>
                    <a:bodyPr/>
                    <a:lstStyle/>
                    <a:p>
                      <a:pPr marL="0" marR="0" lvl="0" indent="0" algn="l" rtl="0">
                        <a:spcBef>
                          <a:spcPts val="0"/>
                        </a:spcBef>
                        <a:buNone/>
                      </a:pPr>
                      <a:r>
                        <a:rPr lang="en-US" sz="3200" b="0" i="0" u="none" strike="noStrike">
                          <a:solidFill>
                            <a:srgbClr val="000000"/>
                          </a:solidFill>
                          <a:latin typeface="Calibri"/>
                          <a:ea typeface="Calibri"/>
                          <a:cs typeface="Calibri"/>
                          <a:sym typeface="Calibri"/>
                        </a:rPr>
                        <a:t> </a:t>
                      </a:r>
                    </a:p>
                  </a:txBody>
                  <a:tcPr marL="9525" marR="9525" marT="9525" marB="0" anchor="b"/>
                </a:tc>
                <a:extLst>
                  <a:ext uri="{0D108BD9-81ED-4DB2-BD59-A6C34878D82A}">
                    <a16:rowId xmlns:a16="http://schemas.microsoft.com/office/drawing/2014/main" val="10000"/>
                  </a:ext>
                </a:extLst>
              </a:tr>
              <a:tr h="476625">
                <a:tc>
                  <a:txBody>
                    <a:bodyPr/>
                    <a:lstStyle/>
                    <a:p>
                      <a:pPr marL="0" marR="0" lvl="0" indent="0" algn="l" rtl="0">
                        <a:spcBef>
                          <a:spcPts val="0"/>
                        </a:spcBef>
                        <a:buNone/>
                      </a:pPr>
                      <a:endParaRPr sz="3200" b="0" i="0" u="none" strike="noStrike">
                        <a:solidFill>
                          <a:srgbClr val="000000"/>
                        </a:solidFill>
                        <a:latin typeface="Calibri"/>
                        <a:ea typeface="Calibri"/>
                        <a:cs typeface="Calibri"/>
                        <a:sym typeface="Calibri"/>
                      </a:endParaRPr>
                    </a:p>
                  </a:txBody>
                  <a:tcPr marL="9525" marR="9525" marT="9525" marB="0" anchor="b"/>
                </a:tc>
                <a:tc>
                  <a:txBody>
                    <a:bodyPr/>
                    <a:lstStyle/>
                    <a:p>
                      <a:pPr marL="0" marR="0" lvl="0" indent="0" algn="l" rtl="0">
                        <a:spcBef>
                          <a:spcPts val="0"/>
                        </a:spcBef>
                        <a:buNone/>
                      </a:pPr>
                      <a:endParaRPr sz="3200" b="0" i="0" u="none" strike="noStrike">
                        <a:solidFill>
                          <a:srgbClr val="000000"/>
                        </a:solidFill>
                        <a:latin typeface="Calibri"/>
                        <a:ea typeface="Calibri"/>
                        <a:cs typeface="Calibri"/>
                        <a:sym typeface="Calibri"/>
                      </a:endParaRPr>
                    </a:p>
                  </a:txBody>
                  <a:tcPr marL="9525" marR="9525" marT="9525" marB="0" anchor="b"/>
                </a:tc>
                <a:tc>
                  <a:txBody>
                    <a:bodyPr/>
                    <a:lstStyle/>
                    <a:p>
                      <a:pPr marL="0" marR="0" lvl="0" indent="0" algn="l" rtl="0">
                        <a:spcBef>
                          <a:spcPts val="0"/>
                        </a:spcBef>
                        <a:buNone/>
                      </a:pPr>
                      <a:endParaRPr sz="3200" b="0" i="0" u="none" strike="noStrike">
                        <a:solidFill>
                          <a:srgbClr val="000000"/>
                        </a:solidFill>
                        <a:latin typeface="Calibri"/>
                        <a:ea typeface="Calibri"/>
                        <a:cs typeface="Calibri"/>
                        <a:sym typeface="Calibri"/>
                      </a:endParaRPr>
                    </a:p>
                  </a:txBody>
                  <a:tcPr marL="9525" marR="9525" marT="9525" marB="0" anchor="b"/>
                </a:tc>
                <a:extLst>
                  <a:ext uri="{0D108BD9-81ED-4DB2-BD59-A6C34878D82A}">
                    <a16:rowId xmlns:a16="http://schemas.microsoft.com/office/drawing/2014/main" val="10001"/>
                  </a:ext>
                </a:extLst>
              </a:tr>
              <a:tr h="476625">
                <a:tc>
                  <a:txBody>
                    <a:bodyPr/>
                    <a:lstStyle/>
                    <a:p>
                      <a:pPr marL="0" marR="0" lvl="0" indent="0" algn="l" rtl="0">
                        <a:spcBef>
                          <a:spcPts val="0"/>
                        </a:spcBef>
                        <a:buNone/>
                      </a:pPr>
                      <a:r>
                        <a:rPr lang="en-US" sz="3200" b="0" i="0" u="none" strike="noStrike">
                          <a:solidFill>
                            <a:srgbClr val="000000"/>
                          </a:solidFill>
                          <a:latin typeface="Calibri"/>
                          <a:ea typeface="Calibri"/>
                          <a:cs typeface="Calibri"/>
                          <a:sym typeface="Calibri"/>
                        </a:rPr>
                        <a:t>Spear (cast)</a:t>
                      </a:r>
                    </a:p>
                  </a:txBody>
                  <a:tcPr marL="9525" marR="9525" marT="9525" marB="0" anchor="b"/>
                </a:tc>
                <a:tc>
                  <a:txBody>
                    <a:bodyPr/>
                    <a:lstStyle/>
                    <a:p>
                      <a:pPr marL="0" marR="0" lvl="0" indent="0" algn="r" rtl="0">
                        <a:spcBef>
                          <a:spcPts val="0"/>
                        </a:spcBef>
                        <a:buNone/>
                      </a:pPr>
                      <a:r>
                        <a:rPr lang="en-US" sz="3200" b="0" i="0" u="none" strike="noStrike">
                          <a:solidFill>
                            <a:srgbClr val="000000"/>
                          </a:solidFill>
                          <a:latin typeface="Calibri"/>
                          <a:ea typeface="Calibri"/>
                          <a:cs typeface="Calibri"/>
                          <a:sym typeface="Calibri"/>
                        </a:rPr>
                        <a:t>87</a:t>
                      </a:r>
                    </a:p>
                  </a:txBody>
                  <a:tcPr marL="9525" marR="9525" marT="9525" marB="0" anchor="b"/>
                </a:tc>
                <a:tc>
                  <a:txBody>
                    <a:bodyPr/>
                    <a:lstStyle/>
                    <a:p>
                      <a:pPr marL="0" marR="0" lvl="0" indent="0" algn="r" rtl="0">
                        <a:spcBef>
                          <a:spcPts val="0"/>
                        </a:spcBef>
                        <a:buNone/>
                      </a:pPr>
                      <a:r>
                        <a:rPr lang="en-US" sz="3200" b="0" i="0" u="none" strike="noStrike">
                          <a:solidFill>
                            <a:srgbClr val="000000"/>
                          </a:solidFill>
                          <a:latin typeface="Calibri"/>
                          <a:ea typeface="Calibri"/>
                          <a:cs typeface="Calibri"/>
                          <a:sym typeface="Calibri"/>
                        </a:rPr>
                        <a:t>42%</a:t>
                      </a:r>
                    </a:p>
                  </a:txBody>
                  <a:tcPr marL="9525" marR="9525" marT="9525" marB="0" anchor="b"/>
                </a:tc>
                <a:extLst>
                  <a:ext uri="{0D108BD9-81ED-4DB2-BD59-A6C34878D82A}">
                    <a16:rowId xmlns:a16="http://schemas.microsoft.com/office/drawing/2014/main" val="10002"/>
                  </a:ext>
                </a:extLst>
              </a:tr>
              <a:tr h="476625">
                <a:tc>
                  <a:txBody>
                    <a:bodyPr/>
                    <a:lstStyle/>
                    <a:p>
                      <a:pPr marL="0" marR="0" lvl="0" indent="0" algn="l" rtl="0">
                        <a:spcBef>
                          <a:spcPts val="0"/>
                        </a:spcBef>
                        <a:buNone/>
                      </a:pPr>
                      <a:r>
                        <a:rPr lang="en-US" sz="3200" b="0" i="0" u="none" strike="noStrike">
                          <a:solidFill>
                            <a:srgbClr val="000000"/>
                          </a:solidFill>
                          <a:latin typeface="Calibri"/>
                          <a:ea typeface="Calibri"/>
                          <a:cs typeface="Calibri"/>
                          <a:sym typeface="Calibri"/>
                        </a:rPr>
                        <a:t>Spear (thrust)</a:t>
                      </a:r>
                    </a:p>
                  </a:txBody>
                  <a:tcPr marL="9525" marR="9525" marT="9525" marB="0" anchor="b"/>
                </a:tc>
                <a:tc>
                  <a:txBody>
                    <a:bodyPr/>
                    <a:lstStyle/>
                    <a:p>
                      <a:pPr marL="0" marR="0" lvl="0" indent="0" algn="r" rtl="0">
                        <a:spcBef>
                          <a:spcPts val="0"/>
                        </a:spcBef>
                        <a:buNone/>
                      </a:pPr>
                      <a:r>
                        <a:rPr lang="en-US" sz="3200" b="0" i="0" u="none" strike="noStrike">
                          <a:solidFill>
                            <a:srgbClr val="000000"/>
                          </a:solidFill>
                          <a:latin typeface="Calibri"/>
                          <a:ea typeface="Calibri"/>
                          <a:cs typeface="Calibri"/>
                          <a:sym typeface="Calibri"/>
                        </a:rPr>
                        <a:t>79</a:t>
                      </a:r>
                    </a:p>
                  </a:txBody>
                  <a:tcPr marL="9525" marR="9525" marT="9525" marB="0" anchor="b"/>
                </a:tc>
                <a:tc>
                  <a:txBody>
                    <a:bodyPr/>
                    <a:lstStyle/>
                    <a:p>
                      <a:pPr marL="0" marR="0" lvl="0" indent="0" algn="r" rtl="0">
                        <a:spcBef>
                          <a:spcPts val="0"/>
                        </a:spcBef>
                        <a:buNone/>
                      </a:pPr>
                      <a:r>
                        <a:rPr lang="en-US" sz="3200" b="0" i="0" u="none" strike="noStrike">
                          <a:solidFill>
                            <a:srgbClr val="000000"/>
                          </a:solidFill>
                          <a:latin typeface="Calibri"/>
                          <a:ea typeface="Calibri"/>
                          <a:cs typeface="Calibri"/>
                          <a:sym typeface="Calibri"/>
                        </a:rPr>
                        <a:t>38%</a:t>
                      </a:r>
                    </a:p>
                  </a:txBody>
                  <a:tcPr marL="9525" marR="9525" marT="9525" marB="0" anchor="b"/>
                </a:tc>
                <a:extLst>
                  <a:ext uri="{0D108BD9-81ED-4DB2-BD59-A6C34878D82A}">
                    <a16:rowId xmlns:a16="http://schemas.microsoft.com/office/drawing/2014/main" val="10003"/>
                  </a:ext>
                </a:extLst>
              </a:tr>
              <a:tr h="476625">
                <a:tc>
                  <a:txBody>
                    <a:bodyPr/>
                    <a:lstStyle/>
                    <a:p>
                      <a:pPr marL="0" marR="0" lvl="0" indent="0" algn="l" rtl="0">
                        <a:spcBef>
                          <a:spcPts val="0"/>
                        </a:spcBef>
                        <a:buNone/>
                      </a:pPr>
                      <a:r>
                        <a:rPr lang="en-US" sz="3200" b="0" i="0" u="none" strike="noStrike">
                          <a:solidFill>
                            <a:srgbClr val="000000"/>
                          </a:solidFill>
                          <a:latin typeface="Calibri"/>
                          <a:ea typeface="Calibri"/>
                          <a:cs typeface="Calibri"/>
                          <a:sym typeface="Calibri"/>
                        </a:rPr>
                        <a:t>Spear (all)</a:t>
                      </a:r>
                    </a:p>
                  </a:txBody>
                  <a:tcPr marL="9525" marR="9525" marT="9525" marB="0" anchor="b"/>
                </a:tc>
                <a:tc>
                  <a:txBody>
                    <a:bodyPr/>
                    <a:lstStyle/>
                    <a:p>
                      <a:pPr marL="0" marR="0" lvl="0" indent="0" algn="r" rtl="0">
                        <a:spcBef>
                          <a:spcPts val="0"/>
                        </a:spcBef>
                        <a:buNone/>
                      </a:pPr>
                      <a:r>
                        <a:rPr lang="en-US" sz="3200" b="0" i="0" u="none" strike="noStrike">
                          <a:solidFill>
                            <a:srgbClr val="000000"/>
                          </a:solidFill>
                          <a:latin typeface="Calibri"/>
                          <a:ea typeface="Calibri"/>
                          <a:cs typeface="Calibri"/>
                          <a:sym typeface="Calibri"/>
                        </a:rPr>
                        <a:t>166</a:t>
                      </a:r>
                    </a:p>
                  </a:txBody>
                  <a:tcPr marL="9525" marR="9525" marT="9525" marB="0" anchor="b"/>
                </a:tc>
                <a:tc>
                  <a:txBody>
                    <a:bodyPr/>
                    <a:lstStyle/>
                    <a:p>
                      <a:pPr marL="0" marR="0" lvl="0" indent="0" algn="r" rtl="0">
                        <a:spcBef>
                          <a:spcPts val="0"/>
                        </a:spcBef>
                        <a:buNone/>
                      </a:pPr>
                      <a:r>
                        <a:rPr lang="en-US" sz="3200" b="0" i="0" u="none" strike="noStrike">
                          <a:solidFill>
                            <a:srgbClr val="000000"/>
                          </a:solidFill>
                          <a:latin typeface="Calibri"/>
                          <a:ea typeface="Calibri"/>
                          <a:cs typeface="Calibri"/>
                          <a:sym typeface="Calibri"/>
                        </a:rPr>
                        <a:t>81%</a:t>
                      </a:r>
                    </a:p>
                  </a:txBody>
                  <a:tcPr marL="9525" marR="9525" marT="9525" marB="0" anchor="b"/>
                </a:tc>
                <a:extLst>
                  <a:ext uri="{0D108BD9-81ED-4DB2-BD59-A6C34878D82A}">
                    <a16:rowId xmlns:a16="http://schemas.microsoft.com/office/drawing/2014/main" val="10004"/>
                  </a:ext>
                </a:extLst>
              </a:tr>
              <a:tr h="476625">
                <a:tc>
                  <a:txBody>
                    <a:bodyPr/>
                    <a:lstStyle/>
                    <a:p>
                      <a:pPr marL="0" marR="0" lvl="0" indent="0" algn="l" rtl="0">
                        <a:spcBef>
                          <a:spcPts val="0"/>
                        </a:spcBef>
                        <a:buNone/>
                      </a:pPr>
                      <a:endParaRPr sz="3200" b="0" i="0" u="none" strike="noStrike">
                        <a:solidFill>
                          <a:srgbClr val="000000"/>
                        </a:solidFill>
                        <a:latin typeface="Calibri"/>
                        <a:ea typeface="Calibri"/>
                        <a:cs typeface="Calibri"/>
                        <a:sym typeface="Calibri"/>
                      </a:endParaRPr>
                    </a:p>
                  </a:txBody>
                  <a:tcPr marL="9525" marR="9525" marT="9525" marB="0" anchor="b"/>
                </a:tc>
                <a:tc>
                  <a:txBody>
                    <a:bodyPr/>
                    <a:lstStyle/>
                    <a:p>
                      <a:pPr marL="0" marR="0" lvl="0" indent="0" algn="l" rtl="0">
                        <a:spcBef>
                          <a:spcPts val="0"/>
                        </a:spcBef>
                        <a:buNone/>
                      </a:pPr>
                      <a:endParaRPr sz="3200" b="0" i="0" u="none" strike="noStrike">
                        <a:solidFill>
                          <a:srgbClr val="000000"/>
                        </a:solidFill>
                        <a:latin typeface="Calibri"/>
                        <a:ea typeface="Calibri"/>
                        <a:cs typeface="Calibri"/>
                        <a:sym typeface="Calibri"/>
                      </a:endParaRPr>
                    </a:p>
                  </a:txBody>
                  <a:tcPr marL="9525" marR="9525" marT="9525" marB="0" anchor="b"/>
                </a:tc>
                <a:tc>
                  <a:txBody>
                    <a:bodyPr/>
                    <a:lstStyle/>
                    <a:p>
                      <a:pPr marL="0" marR="0" lvl="0" indent="0" algn="l" rtl="0">
                        <a:spcBef>
                          <a:spcPts val="0"/>
                        </a:spcBef>
                        <a:buNone/>
                      </a:pPr>
                      <a:endParaRPr sz="3200" b="0" i="0" u="none" strike="noStrike">
                        <a:solidFill>
                          <a:srgbClr val="000000"/>
                        </a:solidFill>
                        <a:latin typeface="Calibri"/>
                        <a:ea typeface="Calibri"/>
                        <a:cs typeface="Calibri"/>
                        <a:sym typeface="Calibri"/>
                      </a:endParaRPr>
                    </a:p>
                  </a:txBody>
                  <a:tcPr marL="9525" marR="9525" marT="9525" marB="0" anchor="b"/>
                </a:tc>
                <a:extLst>
                  <a:ext uri="{0D108BD9-81ED-4DB2-BD59-A6C34878D82A}">
                    <a16:rowId xmlns:a16="http://schemas.microsoft.com/office/drawing/2014/main" val="10005"/>
                  </a:ext>
                </a:extLst>
              </a:tr>
              <a:tr h="476625">
                <a:tc>
                  <a:txBody>
                    <a:bodyPr/>
                    <a:lstStyle/>
                    <a:p>
                      <a:pPr marL="0" marR="0" lvl="0" indent="0" algn="l" rtl="0">
                        <a:spcBef>
                          <a:spcPts val="0"/>
                        </a:spcBef>
                        <a:buNone/>
                      </a:pPr>
                      <a:r>
                        <a:rPr lang="en-US" sz="3200" b="0" i="0" u="none" strike="noStrike">
                          <a:solidFill>
                            <a:srgbClr val="000000"/>
                          </a:solidFill>
                          <a:latin typeface="Calibri"/>
                          <a:ea typeface="Calibri"/>
                          <a:cs typeface="Calibri"/>
                          <a:sym typeface="Calibri"/>
                        </a:rPr>
                        <a:t>Sword</a:t>
                      </a:r>
                    </a:p>
                  </a:txBody>
                  <a:tcPr marL="9525" marR="9525" marT="9525" marB="0" anchor="b"/>
                </a:tc>
                <a:tc>
                  <a:txBody>
                    <a:bodyPr/>
                    <a:lstStyle/>
                    <a:p>
                      <a:pPr marL="0" marR="0" lvl="0" indent="0" algn="r" rtl="0">
                        <a:spcBef>
                          <a:spcPts val="0"/>
                        </a:spcBef>
                        <a:buNone/>
                      </a:pPr>
                      <a:r>
                        <a:rPr lang="en-US" sz="3200" b="0" i="0" u="none" strike="noStrike">
                          <a:solidFill>
                            <a:srgbClr val="000000"/>
                          </a:solidFill>
                          <a:latin typeface="Calibri"/>
                          <a:ea typeface="Calibri"/>
                          <a:cs typeface="Calibri"/>
                          <a:sym typeface="Calibri"/>
                        </a:rPr>
                        <a:t>19</a:t>
                      </a:r>
                    </a:p>
                  </a:txBody>
                  <a:tcPr marL="9525" marR="9525" marT="9525" marB="0" anchor="b"/>
                </a:tc>
                <a:tc>
                  <a:txBody>
                    <a:bodyPr/>
                    <a:lstStyle/>
                    <a:p>
                      <a:pPr marL="0" marR="0" lvl="0" indent="0" algn="r" rtl="0">
                        <a:spcBef>
                          <a:spcPts val="0"/>
                        </a:spcBef>
                        <a:buNone/>
                      </a:pPr>
                      <a:r>
                        <a:rPr lang="en-US" sz="3200" b="0" i="0" u="none" strike="noStrike">
                          <a:solidFill>
                            <a:srgbClr val="000000"/>
                          </a:solidFill>
                          <a:latin typeface="Calibri"/>
                          <a:ea typeface="Calibri"/>
                          <a:cs typeface="Calibri"/>
                          <a:sym typeface="Calibri"/>
                        </a:rPr>
                        <a:t>9%</a:t>
                      </a:r>
                    </a:p>
                  </a:txBody>
                  <a:tcPr marL="9525" marR="9525" marT="9525" marB="0" anchor="b"/>
                </a:tc>
                <a:extLst>
                  <a:ext uri="{0D108BD9-81ED-4DB2-BD59-A6C34878D82A}">
                    <a16:rowId xmlns:a16="http://schemas.microsoft.com/office/drawing/2014/main" val="10006"/>
                  </a:ext>
                </a:extLst>
              </a:tr>
              <a:tr h="476625">
                <a:tc>
                  <a:txBody>
                    <a:bodyPr/>
                    <a:lstStyle/>
                    <a:p>
                      <a:pPr marL="0" marR="0" lvl="0" indent="0" algn="l" rtl="0">
                        <a:spcBef>
                          <a:spcPts val="0"/>
                        </a:spcBef>
                        <a:buNone/>
                      </a:pPr>
                      <a:r>
                        <a:rPr lang="en-US" sz="3200" b="0" i="0" u="none" strike="noStrike">
                          <a:solidFill>
                            <a:srgbClr val="000000"/>
                          </a:solidFill>
                          <a:latin typeface="Calibri"/>
                          <a:ea typeface="Calibri"/>
                          <a:cs typeface="Calibri"/>
                          <a:sym typeface="Calibri"/>
                        </a:rPr>
                        <a:t>Arrow</a:t>
                      </a:r>
                    </a:p>
                  </a:txBody>
                  <a:tcPr marL="9525" marR="9525" marT="9525" marB="0" anchor="b"/>
                </a:tc>
                <a:tc>
                  <a:txBody>
                    <a:bodyPr/>
                    <a:lstStyle/>
                    <a:p>
                      <a:pPr marL="0" marR="0" lvl="0" indent="0" algn="r" rtl="0">
                        <a:spcBef>
                          <a:spcPts val="0"/>
                        </a:spcBef>
                        <a:buNone/>
                      </a:pPr>
                      <a:r>
                        <a:rPr lang="en-US" sz="3200" b="0" i="0" u="none" strike="noStrike">
                          <a:solidFill>
                            <a:srgbClr val="000000"/>
                          </a:solidFill>
                          <a:latin typeface="Calibri"/>
                          <a:ea typeface="Calibri"/>
                          <a:cs typeface="Calibri"/>
                          <a:sym typeface="Calibri"/>
                        </a:rPr>
                        <a:t>21</a:t>
                      </a:r>
                    </a:p>
                  </a:txBody>
                  <a:tcPr marL="9525" marR="9525" marT="9525" marB="0" anchor="b"/>
                </a:tc>
                <a:tc>
                  <a:txBody>
                    <a:bodyPr/>
                    <a:lstStyle/>
                    <a:p>
                      <a:pPr marL="0" marR="0" lvl="0" indent="0" algn="r" rtl="0">
                        <a:spcBef>
                          <a:spcPts val="0"/>
                        </a:spcBef>
                        <a:buNone/>
                      </a:pPr>
                      <a:r>
                        <a:rPr lang="en-US" sz="3200" b="0" i="0" u="none" strike="noStrike">
                          <a:solidFill>
                            <a:srgbClr val="000000"/>
                          </a:solidFill>
                          <a:latin typeface="Calibri"/>
                          <a:ea typeface="Calibri"/>
                          <a:cs typeface="Calibri"/>
                          <a:sym typeface="Calibri"/>
                        </a:rPr>
                        <a:t>10%</a:t>
                      </a:r>
                    </a:p>
                  </a:txBody>
                  <a:tcPr marL="9525" marR="9525" marT="9525" marB="0" anchor="b"/>
                </a:tc>
                <a:extLst>
                  <a:ext uri="{0D108BD9-81ED-4DB2-BD59-A6C34878D82A}">
                    <a16:rowId xmlns:a16="http://schemas.microsoft.com/office/drawing/2014/main" val="10007"/>
                  </a:ext>
                </a:extLst>
              </a:tr>
              <a:tr h="476625">
                <a:tc>
                  <a:txBody>
                    <a:bodyPr/>
                    <a:lstStyle/>
                    <a:p>
                      <a:pPr marL="0" marR="0" lvl="0" indent="0" algn="l" rtl="0">
                        <a:spcBef>
                          <a:spcPts val="0"/>
                        </a:spcBef>
                        <a:buNone/>
                      </a:pPr>
                      <a:endParaRPr sz="3200" b="0" i="0" u="none" strike="noStrike">
                        <a:solidFill>
                          <a:srgbClr val="000000"/>
                        </a:solidFill>
                        <a:latin typeface="Calibri"/>
                        <a:ea typeface="Calibri"/>
                        <a:cs typeface="Calibri"/>
                        <a:sym typeface="Calibri"/>
                      </a:endParaRPr>
                    </a:p>
                  </a:txBody>
                  <a:tcPr marL="9525" marR="9525" marT="9525" marB="0" anchor="b"/>
                </a:tc>
                <a:tc>
                  <a:txBody>
                    <a:bodyPr/>
                    <a:lstStyle/>
                    <a:p>
                      <a:pPr marL="0" marR="0" lvl="0" indent="0" algn="l" rtl="0">
                        <a:spcBef>
                          <a:spcPts val="0"/>
                        </a:spcBef>
                        <a:buNone/>
                      </a:pPr>
                      <a:endParaRPr sz="3200" b="0" i="0" u="none" strike="noStrike">
                        <a:solidFill>
                          <a:srgbClr val="000000"/>
                        </a:solidFill>
                        <a:latin typeface="Calibri"/>
                        <a:ea typeface="Calibri"/>
                        <a:cs typeface="Calibri"/>
                        <a:sym typeface="Calibri"/>
                      </a:endParaRPr>
                    </a:p>
                  </a:txBody>
                  <a:tcPr marL="9525" marR="9525" marT="9525" marB="0" anchor="b"/>
                </a:tc>
                <a:tc>
                  <a:txBody>
                    <a:bodyPr/>
                    <a:lstStyle/>
                    <a:p>
                      <a:pPr marL="0" marR="0" lvl="0" indent="0" algn="l" rtl="0">
                        <a:spcBef>
                          <a:spcPts val="0"/>
                        </a:spcBef>
                        <a:buNone/>
                      </a:pPr>
                      <a:endParaRPr sz="3200" b="0" i="0" u="none" strike="noStrike">
                        <a:solidFill>
                          <a:srgbClr val="000000"/>
                        </a:solidFill>
                        <a:latin typeface="Calibri"/>
                        <a:ea typeface="Calibri"/>
                        <a:cs typeface="Calibri"/>
                        <a:sym typeface="Calibri"/>
                      </a:endParaRPr>
                    </a:p>
                  </a:txBody>
                  <a:tcPr marL="9525" marR="9525" marT="9525" marB="0" anchor="b"/>
                </a:tc>
                <a:extLst>
                  <a:ext uri="{0D108BD9-81ED-4DB2-BD59-A6C34878D82A}">
                    <a16:rowId xmlns:a16="http://schemas.microsoft.com/office/drawing/2014/main" val="10008"/>
                  </a:ext>
                </a:extLst>
              </a:tr>
              <a:tr h="476625">
                <a:tc>
                  <a:txBody>
                    <a:bodyPr/>
                    <a:lstStyle/>
                    <a:p>
                      <a:pPr marL="0" marR="0" lvl="0" indent="0" algn="l" rtl="0">
                        <a:spcBef>
                          <a:spcPts val="0"/>
                        </a:spcBef>
                        <a:buNone/>
                      </a:pPr>
                      <a:r>
                        <a:rPr lang="en-US" sz="3200" b="0" i="0" u="none" strike="noStrike">
                          <a:solidFill>
                            <a:srgbClr val="000000"/>
                          </a:solidFill>
                          <a:latin typeface="Calibri"/>
                          <a:ea typeface="Calibri"/>
                          <a:cs typeface="Calibri"/>
                          <a:sym typeface="Calibri"/>
                        </a:rPr>
                        <a:t>Total</a:t>
                      </a:r>
                    </a:p>
                  </a:txBody>
                  <a:tcPr marL="9525" marR="9525" marT="9525" marB="0" anchor="b"/>
                </a:tc>
                <a:tc>
                  <a:txBody>
                    <a:bodyPr/>
                    <a:lstStyle/>
                    <a:p>
                      <a:pPr marL="0" marR="0" lvl="0" indent="0" algn="r" rtl="0">
                        <a:spcBef>
                          <a:spcPts val="0"/>
                        </a:spcBef>
                        <a:buNone/>
                      </a:pPr>
                      <a:r>
                        <a:rPr lang="en-US" sz="3200" b="0" i="0" u="none" strike="noStrike">
                          <a:solidFill>
                            <a:srgbClr val="000000"/>
                          </a:solidFill>
                          <a:latin typeface="Calibri"/>
                          <a:ea typeface="Calibri"/>
                          <a:cs typeface="Calibri"/>
                          <a:sym typeface="Calibri"/>
                        </a:rPr>
                        <a:t>206</a:t>
                      </a:r>
                    </a:p>
                  </a:txBody>
                  <a:tcPr marL="9525" marR="9525" marT="9525" marB="0" anchor="b"/>
                </a:tc>
                <a:tc>
                  <a:txBody>
                    <a:bodyPr/>
                    <a:lstStyle/>
                    <a:p>
                      <a:pPr marL="0" marR="0" lvl="0" indent="0" algn="l" rtl="0">
                        <a:spcBef>
                          <a:spcPts val="0"/>
                        </a:spcBef>
                        <a:buNone/>
                      </a:pPr>
                      <a:endParaRPr sz="3200" b="0" i="0" u="none" strike="noStrike">
                        <a:solidFill>
                          <a:srgbClr val="000000"/>
                        </a:solidFill>
                        <a:latin typeface="Calibri"/>
                        <a:ea typeface="Calibri"/>
                        <a:cs typeface="Calibri"/>
                        <a:sym typeface="Calibri"/>
                      </a:endParaRPr>
                    </a:p>
                  </a:txBody>
                  <a:tcPr marL="9525" marR="9525" marT="9525" marB="0" anchor="b"/>
                </a:tc>
                <a:extLst>
                  <a:ext uri="{0D108BD9-81ED-4DB2-BD59-A6C34878D82A}">
                    <a16:rowId xmlns:a16="http://schemas.microsoft.com/office/drawing/2014/main" val="10009"/>
                  </a:ext>
                </a:extLst>
              </a:tr>
            </a:tbl>
          </a:graphicData>
        </a:graphic>
      </p:graphicFrame>
      <p:pic>
        <p:nvPicPr>
          <p:cNvPr id="274" name="Shape 274"/>
          <p:cNvPicPr preferRelativeResize="0"/>
          <p:nvPr/>
        </p:nvPicPr>
        <p:blipFill rotWithShape="1">
          <a:blip r:embed="rId3">
            <a:alphaModFix/>
          </a:blip>
          <a:srcRect/>
          <a:stretch/>
        </p:blipFill>
        <p:spPr>
          <a:xfrm>
            <a:off x="7718835" y="646804"/>
            <a:ext cx="3467100" cy="57150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Shape 280"/>
          <p:cNvSpPr txBox="1">
            <a:spLocks noGrp="1"/>
          </p:cNvSpPr>
          <p:nvPr>
            <p:ph type="title"/>
          </p:nvPr>
        </p:nvSpPr>
        <p:spPr>
          <a:xfrm>
            <a:off x="838200" y="365125"/>
            <a:ext cx="10515600" cy="1325563"/>
          </a:xfrm>
          <a:prstGeom prst="rect">
            <a:avLst/>
          </a:prstGeom>
          <a:noFill/>
          <a:ln>
            <a:noFill/>
          </a:ln>
        </p:spPr>
        <p:txBody>
          <a:bodyPr wrap="square" lIns="91425" tIns="45700" rIns="91425" bIns="45700" anchor="ctr" anchorCtr="0">
            <a:noAutofit/>
          </a:bodyPr>
          <a:lstStyle/>
          <a:p>
            <a:pPr marL="0" marR="0" lvl="0" indent="-342900" algn="l" rtl="0">
              <a:lnSpc>
                <a:spcPct val="90000"/>
              </a:lnSpc>
              <a:spcBef>
                <a:spcPts val="0"/>
              </a:spcBef>
              <a:buClr>
                <a:srgbClr val="EDEDED"/>
              </a:buClr>
              <a:buSzPts val="5400"/>
              <a:buFont typeface="Corbel"/>
              <a:buNone/>
            </a:pPr>
            <a:r>
              <a:rPr lang="en-US" sz="5400" b="0" i="1" u="none" strike="noStrike" cap="none">
                <a:solidFill>
                  <a:srgbClr val="EDEDED"/>
                </a:solidFill>
                <a:latin typeface="Corbel"/>
                <a:ea typeface="Corbel"/>
                <a:cs typeface="Corbel"/>
                <a:sym typeface="Corbel"/>
              </a:rPr>
              <a:t>Gardens of War</a:t>
            </a:r>
          </a:p>
        </p:txBody>
      </p:sp>
      <p:pic>
        <p:nvPicPr>
          <p:cNvPr id="281" name="Shape 281"/>
          <p:cNvPicPr preferRelativeResize="0">
            <a:picLocks noGrp="1"/>
          </p:cNvPicPr>
          <p:nvPr>
            <p:ph type="body" idx="1"/>
          </p:nvPr>
        </p:nvPicPr>
        <p:blipFill rotWithShape="1">
          <a:blip r:embed="rId3">
            <a:alphaModFix/>
          </a:blip>
          <a:srcRect/>
          <a:stretch/>
        </p:blipFill>
        <p:spPr>
          <a:xfrm>
            <a:off x="690096" y="1836381"/>
            <a:ext cx="3526902" cy="5035577"/>
          </a:xfrm>
          <a:prstGeom prst="rect">
            <a:avLst/>
          </a:prstGeom>
          <a:noFill/>
          <a:ln>
            <a:noFill/>
          </a:ln>
        </p:spPr>
      </p:pic>
      <p:pic>
        <p:nvPicPr>
          <p:cNvPr id="282" name="Shape 282"/>
          <p:cNvPicPr preferRelativeResize="0"/>
          <p:nvPr/>
        </p:nvPicPr>
        <p:blipFill rotWithShape="1">
          <a:blip r:embed="rId4">
            <a:alphaModFix/>
          </a:blip>
          <a:srcRect/>
          <a:stretch/>
        </p:blipFill>
        <p:spPr>
          <a:xfrm>
            <a:off x="6416936" y="484094"/>
            <a:ext cx="4936864" cy="612597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Shape 149"/>
          <p:cNvSpPr txBox="1">
            <a:spLocks noGrp="1"/>
          </p:cNvSpPr>
          <p:nvPr>
            <p:ph type="title"/>
          </p:nvPr>
        </p:nvSpPr>
        <p:spPr>
          <a:xfrm>
            <a:off x="838200" y="365125"/>
            <a:ext cx="10515600" cy="1325563"/>
          </a:xfrm>
          <a:prstGeom prst="rect">
            <a:avLst/>
          </a:prstGeom>
          <a:noFill/>
          <a:ln>
            <a:noFill/>
          </a:ln>
        </p:spPr>
        <p:txBody>
          <a:bodyPr wrap="square" lIns="91425" tIns="45700" rIns="91425" bIns="45700" anchor="ctr" anchorCtr="0">
            <a:noAutofit/>
          </a:bodyPr>
          <a:lstStyle/>
          <a:p>
            <a:pPr marL="0" marR="0" lvl="0" indent="-342900" algn="l" rtl="0">
              <a:lnSpc>
                <a:spcPct val="90000"/>
              </a:lnSpc>
              <a:spcBef>
                <a:spcPts val="0"/>
              </a:spcBef>
              <a:buClr>
                <a:srgbClr val="EDEDED"/>
              </a:buClr>
              <a:buSzPts val="5400"/>
              <a:buFont typeface="Corbel"/>
              <a:buNone/>
            </a:pPr>
            <a:r>
              <a:rPr lang="en-US" sz="5400" b="0" i="0" u="none" strike="noStrike" cap="none">
                <a:solidFill>
                  <a:srgbClr val="EDEDED"/>
                </a:solidFill>
                <a:latin typeface="Corbel"/>
                <a:ea typeface="Corbel"/>
                <a:cs typeface="Corbel"/>
                <a:sym typeface="Corbel"/>
              </a:rPr>
              <a:t>Introduction</a:t>
            </a:r>
          </a:p>
        </p:txBody>
      </p:sp>
      <p:sp>
        <p:nvSpPr>
          <p:cNvPr id="150" name="Shape 150"/>
          <p:cNvSpPr txBox="1">
            <a:spLocks noGrp="1"/>
          </p:cNvSpPr>
          <p:nvPr>
            <p:ph type="body" idx="1"/>
          </p:nvPr>
        </p:nvSpPr>
        <p:spPr>
          <a:xfrm>
            <a:off x="1120000" y="1825625"/>
            <a:ext cx="10233800" cy="4351338"/>
          </a:xfrm>
          <a:prstGeom prst="rect">
            <a:avLst/>
          </a:prstGeom>
          <a:noFill/>
          <a:ln>
            <a:noFill/>
          </a:ln>
        </p:spPr>
        <p:txBody>
          <a:bodyPr wrap="square" lIns="91425" tIns="45700" rIns="91425" bIns="45700" anchor="t" anchorCtr="0">
            <a:noAutofit/>
          </a:bodyPr>
          <a:lstStyle/>
          <a:p>
            <a:pPr marL="228600" marR="0" lvl="0" indent="-228600" algn="l" rtl="0">
              <a:lnSpc>
                <a:spcPct val="90000"/>
              </a:lnSpc>
              <a:spcBef>
                <a:spcPts val="0"/>
              </a:spcBef>
              <a:spcAft>
                <a:spcPts val="0"/>
              </a:spcAft>
              <a:buClr>
                <a:srgbClr val="EDEDED"/>
              </a:buClr>
              <a:buSzPts val="3600"/>
              <a:buFont typeface="Arial"/>
              <a:buChar char="•"/>
            </a:pPr>
            <a:r>
              <a:rPr lang="en-US" sz="3600" b="0" i="0" u="none" strike="noStrike" cap="none">
                <a:solidFill>
                  <a:srgbClr val="EDEDED"/>
                </a:solidFill>
                <a:latin typeface="Corbel"/>
                <a:ea typeface="Corbel"/>
                <a:cs typeface="Corbel"/>
                <a:sym typeface="Corbel"/>
              </a:rPr>
              <a:t>Mike Lally</a:t>
            </a:r>
          </a:p>
          <a:p>
            <a:pPr marL="228600" marR="0" lvl="0" indent="-228600" algn="l" rtl="0">
              <a:lnSpc>
                <a:spcPct val="90000"/>
              </a:lnSpc>
              <a:spcBef>
                <a:spcPts val="1000"/>
              </a:spcBef>
              <a:spcAft>
                <a:spcPts val="0"/>
              </a:spcAft>
              <a:buClr>
                <a:srgbClr val="EDEDED"/>
              </a:buClr>
              <a:buSzPts val="3600"/>
              <a:buFont typeface="Arial"/>
              <a:buChar char="•"/>
            </a:pPr>
            <a:r>
              <a:rPr lang="en-US" sz="3600" b="0" i="0" u="none" strike="noStrike" cap="none">
                <a:solidFill>
                  <a:srgbClr val="EDEDED"/>
                </a:solidFill>
                <a:latin typeface="Corbel"/>
                <a:ea typeface="Corbel"/>
                <a:cs typeface="Corbel"/>
                <a:sym typeface="Corbel"/>
              </a:rPr>
              <a:t>Fairport, NY</a:t>
            </a:r>
          </a:p>
          <a:p>
            <a:pPr marL="228600" marR="0" lvl="0" indent="-228600" algn="l" rtl="0">
              <a:lnSpc>
                <a:spcPct val="90000"/>
              </a:lnSpc>
              <a:spcBef>
                <a:spcPts val="1000"/>
              </a:spcBef>
              <a:spcAft>
                <a:spcPts val="0"/>
              </a:spcAft>
              <a:buClr>
                <a:srgbClr val="EDEDED"/>
              </a:buClr>
              <a:buSzPts val="3600"/>
              <a:buFont typeface="Arial"/>
              <a:buChar char="•"/>
            </a:pPr>
            <a:r>
              <a:rPr lang="en-US" sz="3600" b="0" i="0" u="none" strike="noStrike" cap="none">
                <a:solidFill>
                  <a:srgbClr val="EDEDED"/>
                </a:solidFill>
                <a:latin typeface="Corbel"/>
                <a:ea typeface="Corbel"/>
                <a:cs typeface="Corbel"/>
                <a:sym typeface="Corbel"/>
              </a:rPr>
              <a:t>Historical Studies</a:t>
            </a:r>
          </a:p>
          <a:p>
            <a:pPr marL="228600" marR="0" lvl="0" indent="-228600" algn="l" rtl="0">
              <a:lnSpc>
                <a:spcPct val="90000"/>
              </a:lnSpc>
              <a:spcBef>
                <a:spcPts val="1000"/>
              </a:spcBef>
              <a:spcAft>
                <a:spcPts val="0"/>
              </a:spcAft>
              <a:buClr>
                <a:srgbClr val="EDEDED"/>
              </a:buClr>
              <a:buSzPts val="3600"/>
              <a:buFont typeface="Arial"/>
              <a:buChar char="•"/>
            </a:pPr>
            <a:r>
              <a:rPr lang="en-US" sz="3600" b="0" i="0" u="none" strike="noStrike" cap="none">
                <a:solidFill>
                  <a:srgbClr val="EDEDED"/>
                </a:solidFill>
                <a:latin typeface="Corbel"/>
                <a:ea typeface="Corbel"/>
                <a:cs typeface="Corbel"/>
                <a:sym typeface="Corbel"/>
              </a:rPr>
              <a:t>Ancient History</a:t>
            </a:r>
          </a:p>
          <a:p>
            <a:pPr marL="228600" marR="0" lvl="0" indent="-228600" algn="l" rtl="0">
              <a:lnSpc>
                <a:spcPct val="90000"/>
              </a:lnSpc>
              <a:spcBef>
                <a:spcPts val="1000"/>
              </a:spcBef>
              <a:buClr>
                <a:srgbClr val="EDEDED"/>
              </a:buClr>
              <a:buSzPts val="3600"/>
              <a:buFont typeface="Arial"/>
              <a:buChar char="•"/>
            </a:pPr>
            <a:r>
              <a:rPr lang="en-US" sz="3600" b="0" i="0" u="none" strike="noStrike" cap="none">
                <a:solidFill>
                  <a:srgbClr val="EDEDED"/>
                </a:solidFill>
                <a:latin typeface="Corbel"/>
                <a:ea typeface="Corbel"/>
                <a:cs typeface="Corbel"/>
                <a:sym typeface="Corbel"/>
              </a:rPr>
              <a:t>Project Manager/Scrum Master</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Shape 288"/>
          <p:cNvSpPr txBox="1">
            <a:spLocks noGrp="1"/>
          </p:cNvSpPr>
          <p:nvPr>
            <p:ph type="title"/>
          </p:nvPr>
        </p:nvSpPr>
        <p:spPr>
          <a:xfrm>
            <a:off x="838200" y="365125"/>
            <a:ext cx="10515600" cy="1325563"/>
          </a:xfrm>
          <a:prstGeom prst="rect">
            <a:avLst/>
          </a:prstGeom>
          <a:noFill/>
          <a:ln>
            <a:noFill/>
          </a:ln>
        </p:spPr>
        <p:txBody>
          <a:bodyPr wrap="square" lIns="91425" tIns="45700" rIns="91425" bIns="45700" anchor="ctr" anchorCtr="0">
            <a:noAutofit/>
          </a:bodyPr>
          <a:lstStyle/>
          <a:p>
            <a:pPr marL="0" marR="0" lvl="0" indent="-342900" algn="l" rtl="0">
              <a:lnSpc>
                <a:spcPct val="90000"/>
              </a:lnSpc>
              <a:spcBef>
                <a:spcPts val="0"/>
              </a:spcBef>
              <a:buClr>
                <a:srgbClr val="EDEDED"/>
              </a:buClr>
              <a:buSzPts val="5400"/>
              <a:buFont typeface="Corbel"/>
              <a:buNone/>
            </a:pPr>
            <a:r>
              <a:rPr lang="en-US" sz="5400" b="0" i="0" u="none" strike="noStrike" cap="none">
                <a:solidFill>
                  <a:srgbClr val="EDEDED"/>
                </a:solidFill>
                <a:latin typeface="Corbel"/>
                <a:ea typeface="Corbel"/>
                <a:cs typeface="Corbel"/>
                <a:sym typeface="Corbel"/>
              </a:rPr>
              <a:t>Scoreboard</a:t>
            </a:r>
          </a:p>
        </p:txBody>
      </p:sp>
      <p:graphicFrame>
        <p:nvGraphicFramePr>
          <p:cNvPr id="289" name="Shape 289"/>
          <p:cNvGraphicFramePr/>
          <p:nvPr/>
        </p:nvGraphicFramePr>
        <p:xfrm>
          <a:off x="616771" y="1412499"/>
          <a:ext cx="3000000" cy="3000000"/>
        </p:xfrm>
        <a:graphic>
          <a:graphicData uri="http://schemas.openxmlformats.org/drawingml/2006/table">
            <a:tbl>
              <a:tblPr firstRow="1" bandRow="1">
                <a:noFill/>
                <a:tableStyleId>{C70FEC9C-BF2A-4CBE-BED6-FF5E7AF55BF9}</a:tableStyleId>
              </a:tblPr>
              <a:tblGrid>
                <a:gridCol w="3031675">
                  <a:extLst>
                    <a:ext uri="{9D8B030D-6E8A-4147-A177-3AD203B41FA5}">
                      <a16:colId xmlns:a16="http://schemas.microsoft.com/office/drawing/2014/main" val="20000"/>
                    </a:ext>
                  </a:extLst>
                </a:gridCol>
                <a:gridCol w="1252850">
                  <a:extLst>
                    <a:ext uri="{9D8B030D-6E8A-4147-A177-3AD203B41FA5}">
                      <a16:colId xmlns:a16="http://schemas.microsoft.com/office/drawing/2014/main" val="20001"/>
                    </a:ext>
                  </a:extLst>
                </a:gridCol>
                <a:gridCol w="2797325">
                  <a:extLst>
                    <a:ext uri="{9D8B030D-6E8A-4147-A177-3AD203B41FA5}">
                      <a16:colId xmlns:a16="http://schemas.microsoft.com/office/drawing/2014/main" val="20002"/>
                    </a:ext>
                  </a:extLst>
                </a:gridCol>
                <a:gridCol w="4186425">
                  <a:extLst>
                    <a:ext uri="{9D8B030D-6E8A-4147-A177-3AD203B41FA5}">
                      <a16:colId xmlns:a16="http://schemas.microsoft.com/office/drawing/2014/main" val="20003"/>
                    </a:ext>
                  </a:extLst>
                </a:gridCol>
              </a:tblGrid>
              <a:tr h="370850">
                <a:tc>
                  <a:txBody>
                    <a:bodyPr/>
                    <a:lstStyle/>
                    <a:p>
                      <a:pPr marL="0" marR="0" lvl="0" indent="0" algn="l" rtl="0">
                        <a:spcBef>
                          <a:spcPts val="0"/>
                        </a:spcBef>
                        <a:buNone/>
                      </a:pPr>
                      <a:r>
                        <a:rPr lang="en-US" sz="2400"/>
                        <a:t>Orthodox Definition</a:t>
                      </a:r>
                    </a:p>
                  </a:txBody>
                  <a:tcPr marL="91450" marR="91450" marT="45725" marB="45725"/>
                </a:tc>
                <a:tc>
                  <a:txBody>
                    <a:bodyPr/>
                    <a:lstStyle/>
                    <a:p>
                      <a:pPr marL="0" marR="0" lvl="0" indent="0" algn="l" rtl="0">
                        <a:spcBef>
                          <a:spcPts val="0"/>
                        </a:spcBef>
                        <a:buNone/>
                      </a:pPr>
                      <a:r>
                        <a:rPr lang="en-US" sz="2400"/>
                        <a:t>Hanson</a:t>
                      </a:r>
                    </a:p>
                  </a:txBody>
                  <a:tcPr marL="91450" marR="91450" marT="45725" marB="45725"/>
                </a:tc>
                <a:tc>
                  <a:txBody>
                    <a:bodyPr/>
                    <a:lstStyle/>
                    <a:p>
                      <a:pPr marL="0" marR="0" lvl="0" indent="0" algn="l" rtl="0">
                        <a:spcBef>
                          <a:spcPts val="0"/>
                        </a:spcBef>
                        <a:buNone/>
                      </a:pPr>
                      <a:r>
                        <a:rPr lang="en-US" sz="2400"/>
                        <a:t>Van Wees</a:t>
                      </a:r>
                    </a:p>
                  </a:txBody>
                  <a:tcPr marL="91450" marR="91450" marT="45725" marB="45725"/>
                </a:tc>
                <a:tc>
                  <a:txBody>
                    <a:bodyPr/>
                    <a:lstStyle/>
                    <a:p>
                      <a:pPr marL="0" marR="0" lvl="0" indent="0" algn="l" rtl="0">
                        <a:spcBef>
                          <a:spcPts val="0"/>
                        </a:spcBef>
                        <a:buNone/>
                      </a:pPr>
                      <a:r>
                        <a:rPr lang="en-US" sz="2400"/>
                        <a:t>Hale</a:t>
                      </a:r>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spcBef>
                          <a:spcPts val="0"/>
                        </a:spcBef>
                        <a:buNone/>
                      </a:pPr>
                      <a:r>
                        <a:rPr lang="en-US" sz="2400"/>
                        <a:t>Sudden change in arms and armor</a:t>
                      </a:r>
                    </a:p>
                  </a:txBody>
                  <a:tcPr marL="91450" marR="91450" marT="45725" marB="45725"/>
                </a:tc>
                <a:tc>
                  <a:txBody>
                    <a:bodyPr/>
                    <a:lstStyle/>
                    <a:p>
                      <a:pPr marL="0" marR="0" lvl="0" indent="0" algn="ctr" rtl="0">
                        <a:spcBef>
                          <a:spcPts val="0"/>
                        </a:spcBef>
                        <a:buNone/>
                      </a:pPr>
                      <a:r>
                        <a:rPr lang="en-US" sz="2400"/>
                        <a:t>Yes</a:t>
                      </a:r>
                    </a:p>
                  </a:txBody>
                  <a:tcPr marL="91450" marR="91450" marT="45725" marB="45725"/>
                </a:tc>
                <a:tc>
                  <a:txBody>
                    <a:bodyPr/>
                    <a:lstStyle/>
                    <a:p>
                      <a:pPr marL="0" marR="0" lvl="0" indent="0" algn="l" rtl="0">
                        <a:spcBef>
                          <a:spcPts val="0"/>
                        </a:spcBef>
                        <a:buNone/>
                      </a:pPr>
                      <a:r>
                        <a:rPr lang="en-US" sz="2400"/>
                        <a:t>No. Slow adoption</a:t>
                      </a:r>
                    </a:p>
                  </a:txBody>
                  <a:tcPr marL="91450" marR="91450" marT="45725" marB="45725"/>
                </a:tc>
                <a:tc>
                  <a:txBody>
                    <a:bodyPr/>
                    <a:lstStyle/>
                    <a:p>
                      <a:pPr marL="0" marR="0" lvl="0" indent="0" algn="l" rtl="0">
                        <a:spcBef>
                          <a:spcPts val="0"/>
                        </a:spcBef>
                        <a:buNone/>
                      </a:pPr>
                      <a:endParaRPr sz="2400"/>
                    </a:p>
                  </a:txBody>
                  <a:tcPr marL="91450" marR="91450" marT="45725" marB="45725"/>
                </a:tc>
                <a:extLst>
                  <a:ext uri="{0D108BD9-81ED-4DB2-BD59-A6C34878D82A}">
                    <a16:rowId xmlns:a16="http://schemas.microsoft.com/office/drawing/2014/main" val="10001"/>
                  </a:ext>
                </a:extLst>
              </a:tr>
              <a:tr h="370850">
                <a:tc>
                  <a:txBody>
                    <a:bodyPr/>
                    <a:lstStyle/>
                    <a:p>
                      <a:pPr marL="0" marR="0" lvl="0" indent="0" algn="l" rtl="0">
                        <a:spcBef>
                          <a:spcPts val="0"/>
                        </a:spcBef>
                        <a:buNone/>
                      </a:pPr>
                      <a:r>
                        <a:rPr lang="en-US" sz="2400"/>
                        <a:t>Hoplite phalanx depended on closed order battle</a:t>
                      </a:r>
                    </a:p>
                  </a:txBody>
                  <a:tcPr marL="91450" marR="91450" marT="45725" marB="45725"/>
                </a:tc>
                <a:tc>
                  <a:txBody>
                    <a:bodyPr/>
                    <a:lstStyle/>
                    <a:p>
                      <a:pPr marL="0" marR="0" lvl="0" indent="0" algn="ctr" rtl="0">
                        <a:spcBef>
                          <a:spcPts val="0"/>
                        </a:spcBef>
                        <a:buNone/>
                      </a:pPr>
                      <a:r>
                        <a:rPr lang="en-US" sz="2400"/>
                        <a:t>Yes</a:t>
                      </a:r>
                    </a:p>
                  </a:txBody>
                  <a:tcPr marL="91450" marR="91450" marT="45725" marB="45725"/>
                </a:tc>
                <a:tc>
                  <a:txBody>
                    <a:bodyPr/>
                    <a:lstStyle/>
                    <a:p>
                      <a:pPr marL="0" marR="0" lvl="0" indent="0" algn="l" rtl="0">
                        <a:spcBef>
                          <a:spcPts val="0"/>
                        </a:spcBef>
                        <a:buNone/>
                      </a:pPr>
                      <a:r>
                        <a:rPr lang="en-US" sz="2400"/>
                        <a:t>No. Battle was mixed.</a:t>
                      </a:r>
                    </a:p>
                  </a:txBody>
                  <a:tcPr marL="91450" marR="91450" marT="45725" marB="45725"/>
                </a:tc>
                <a:tc>
                  <a:txBody>
                    <a:bodyPr/>
                    <a:lstStyle/>
                    <a:p>
                      <a:pPr marL="0" marR="0" lvl="0" indent="0" algn="l" rtl="0">
                        <a:spcBef>
                          <a:spcPts val="0"/>
                        </a:spcBef>
                        <a:buNone/>
                      </a:pPr>
                      <a:endParaRPr sz="2400"/>
                    </a:p>
                  </a:txBody>
                  <a:tcPr marL="91450" marR="91450" marT="45725" marB="45725"/>
                </a:tc>
                <a:extLst>
                  <a:ext uri="{0D108BD9-81ED-4DB2-BD59-A6C34878D82A}">
                    <a16:rowId xmlns:a16="http://schemas.microsoft.com/office/drawing/2014/main" val="10002"/>
                  </a:ext>
                </a:extLst>
              </a:tr>
              <a:tr h="370850">
                <a:tc>
                  <a:txBody>
                    <a:bodyPr/>
                    <a:lstStyle/>
                    <a:p>
                      <a:pPr marL="0" marR="0" lvl="0" indent="0" algn="l" rtl="0">
                        <a:spcBef>
                          <a:spcPts val="0"/>
                        </a:spcBef>
                        <a:buNone/>
                      </a:pPr>
                      <a:r>
                        <a:rPr lang="en-US" sz="2400"/>
                        <a:t>Hoplites emerged from a Middling group  that bought their own gear</a:t>
                      </a:r>
                    </a:p>
                  </a:txBody>
                  <a:tcPr marL="91450" marR="91450" marT="45725" marB="45725"/>
                </a:tc>
                <a:tc>
                  <a:txBody>
                    <a:bodyPr/>
                    <a:lstStyle/>
                    <a:p>
                      <a:pPr marL="0" marR="0" lvl="0" indent="0" algn="ctr" rtl="0">
                        <a:spcBef>
                          <a:spcPts val="0"/>
                        </a:spcBef>
                        <a:buNone/>
                      </a:pPr>
                      <a:r>
                        <a:rPr lang="en-US" sz="2400"/>
                        <a:t>Yes</a:t>
                      </a:r>
                    </a:p>
                  </a:txBody>
                  <a:tcPr marL="91450" marR="91450" marT="45725" marB="45725"/>
                </a:tc>
                <a:tc>
                  <a:txBody>
                    <a:bodyPr/>
                    <a:lstStyle/>
                    <a:p>
                      <a:pPr marL="0" marR="0" lvl="0" indent="0" algn="l" rtl="0">
                        <a:spcBef>
                          <a:spcPts val="0"/>
                        </a:spcBef>
                        <a:buNone/>
                      </a:pPr>
                      <a:r>
                        <a:rPr lang="en-US" sz="2400"/>
                        <a:t>No. Hoplites were Aristocrats</a:t>
                      </a:r>
                    </a:p>
                  </a:txBody>
                  <a:tcPr marL="91450" marR="91450" marT="45725" marB="45725"/>
                </a:tc>
                <a:tc>
                  <a:txBody>
                    <a:bodyPr/>
                    <a:lstStyle/>
                    <a:p>
                      <a:pPr marL="0" marR="0" lvl="0" indent="0" algn="l" rtl="0">
                        <a:spcBef>
                          <a:spcPts val="0"/>
                        </a:spcBef>
                        <a:buNone/>
                      </a:pPr>
                      <a:endParaRPr sz="2400"/>
                    </a:p>
                  </a:txBody>
                  <a:tcPr marL="91450" marR="91450" marT="45725" marB="45725"/>
                </a:tc>
                <a:extLst>
                  <a:ext uri="{0D108BD9-81ED-4DB2-BD59-A6C34878D82A}">
                    <a16:rowId xmlns:a16="http://schemas.microsoft.com/office/drawing/2014/main" val="10003"/>
                  </a:ext>
                </a:extLst>
              </a:tr>
              <a:tr h="370850">
                <a:tc>
                  <a:txBody>
                    <a:bodyPr/>
                    <a:lstStyle/>
                    <a:p>
                      <a:pPr marL="0" marR="0" lvl="0" indent="0" algn="l" rtl="0">
                        <a:spcBef>
                          <a:spcPts val="0"/>
                        </a:spcBef>
                        <a:buNone/>
                      </a:pPr>
                      <a:r>
                        <a:rPr lang="en-US" sz="2400"/>
                        <a:t>Middling group transformed Greek values</a:t>
                      </a:r>
                    </a:p>
                  </a:txBody>
                  <a:tcPr marL="91450" marR="91450" marT="45725" marB="45725"/>
                </a:tc>
                <a:tc>
                  <a:txBody>
                    <a:bodyPr/>
                    <a:lstStyle/>
                    <a:p>
                      <a:pPr marL="0" marR="0" lvl="0" indent="0" algn="ctr" rtl="0">
                        <a:spcBef>
                          <a:spcPts val="0"/>
                        </a:spcBef>
                        <a:buNone/>
                      </a:pPr>
                      <a:r>
                        <a:rPr lang="en-US" sz="2400"/>
                        <a:t>Yes</a:t>
                      </a:r>
                    </a:p>
                  </a:txBody>
                  <a:tcPr marL="91450" marR="91450" marT="45725" marB="45725"/>
                </a:tc>
                <a:tc>
                  <a:txBody>
                    <a:bodyPr/>
                    <a:lstStyle/>
                    <a:p>
                      <a:pPr marL="0" marR="0" lvl="0" indent="0" algn="l" rtl="0">
                        <a:spcBef>
                          <a:spcPts val="0"/>
                        </a:spcBef>
                        <a:buNone/>
                      </a:pPr>
                      <a:r>
                        <a:rPr lang="en-US" sz="2400"/>
                        <a:t>No. Aristocrats fought for their individual polis</a:t>
                      </a:r>
                    </a:p>
                  </a:txBody>
                  <a:tcPr marL="91450" marR="91450" marT="45725" marB="45725"/>
                </a:tc>
                <a:tc>
                  <a:txBody>
                    <a:bodyPr/>
                    <a:lstStyle/>
                    <a:p>
                      <a:pPr marL="0" marR="0" lvl="0" indent="0" algn="l" rtl="0">
                        <a:spcBef>
                          <a:spcPts val="0"/>
                        </a:spcBef>
                        <a:buNone/>
                      </a:pPr>
                      <a:endParaRPr sz="2400"/>
                    </a:p>
                  </a:txBody>
                  <a:tcPr marL="91450" marR="91450" marT="45725" marB="45725"/>
                </a:tc>
                <a:extLst>
                  <a:ext uri="{0D108BD9-81ED-4DB2-BD59-A6C34878D82A}">
                    <a16:rowId xmlns:a16="http://schemas.microsoft.com/office/drawing/2014/main" val="10004"/>
                  </a:ext>
                </a:extLst>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Shape 295"/>
          <p:cNvSpPr txBox="1">
            <a:spLocks noGrp="1"/>
          </p:cNvSpPr>
          <p:nvPr>
            <p:ph type="title"/>
          </p:nvPr>
        </p:nvSpPr>
        <p:spPr>
          <a:xfrm>
            <a:off x="838200" y="365125"/>
            <a:ext cx="10515600" cy="1325563"/>
          </a:xfrm>
          <a:prstGeom prst="rect">
            <a:avLst/>
          </a:prstGeom>
          <a:noFill/>
          <a:ln>
            <a:noFill/>
          </a:ln>
        </p:spPr>
        <p:txBody>
          <a:bodyPr wrap="square" lIns="91425" tIns="45700" rIns="91425" bIns="45700" anchor="ctr" anchorCtr="0">
            <a:noAutofit/>
          </a:bodyPr>
          <a:lstStyle/>
          <a:p>
            <a:pPr marL="0" marR="0" lvl="0" indent="-342900" algn="l" rtl="0">
              <a:lnSpc>
                <a:spcPct val="90000"/>
              </a:lnSpc>
              <a:spcBef>
                <a:spcPts val="0"/>
              </a:spcBef>
              <a:buClr>
                <a:srgbClr val="EDEDED"/>
              </a:buClr>
              <a:buSzPts val="5400"/>
              <a:buFont typeface="Corbel"/>
              <a:buNone/>
            </a:pPr>
            <a:r>
              <a:rPr lang="en-US" sz="5400" b="0" i="0" u="none" strike="noStrike" cap="none">
                <a:solidFill>
                  <a:srgbClr val="EDEDED"/>
                </a:solidFill>
                <a:latin typeface="Corbel"/>
                <a:ea typeface="Corbel"/>
                <a:cs typeface="Corbel"/>
                <a:sym typeface="Corbel"/>
              </a:rPr>
              <a:t>John R. Hale</a:t>
            </a:r>
          </a:p>
        </p:txBody>
      </p:sp>
      <p:sp>
        <p:nvSpPr>
          <p:cNvPr id="296" name="Shape 296"/>
          <p:cNvSpPr txBox="1">
            <a:spLocks noGrp="1"/>
          </p:cNvSpPr>
          <p:nvPr>
            <p:ph type="body" idx="1"/>
          </p:nvPr>
        </p:nvSpPr>
        <p:spPr>
          <a:xfrm>
            <a:off x="1120000" y="1825625"/>
            <a:ext cx="10233800" cy="4351338"/>
          </a:xfrm>
          <a:prstGeom prst="rect">
            <a:avLst/>
          </a:prstGeom>
          <a:noFill/>
          <a:ln>
            <a:noFill/>
          </a:ln>
        </p:spPr>
        <p:txBody>
          <a:bodyPr wrap="square" lIns="91425" tIns="45700" rIns="91425" bIns="45700" anchor="t" anchorCtr="0">
            <a:noAutofit/>
          </a:bodyPr>
          <a:lstStyle/>
          <a:p>
            <a:pPr marL="228600" marR="0" lvl="0" indent="-228600" algn="l" rtl="0">
              <a:lnSpc>
                <a:spcPct val="90000"/>
              </a:lnSpc>
              <a:spcBef>
                <a:spcPts val="0"/>
              </a:spcBef>
              <a:spcAft>
                <a:spcPts val="0"/>
              </a:spcAft>
              <a:buClr>
                <a:srgbClr val="EDEDED"/>
              </a:buClr>
              <a:buSzPts val="3600"/>
              <a:buFont typeface="Arial"/>
              <a:buChar char="•"/>
            </a:pPr>
            <a:r>
              <a:rPr lang="en-US" sz="3600" b="0" i="0" u="none" strike="noStrike" cap="none">
                <a:solidFill>
                  <a:srgbClr val="EDEDED"/>
                </a:solidFill>
                <a:latin typeface="Corbel"/>
                <a:ea typeface="Corbel"/>
                <a:cs typeface="Corbel"/>
                <a:sym typeface="Corbel"/>
              </a:rPr>
              <a:t>Nino Luraghi’s “</a:t>
            </a:r>
            <a:r>
              <a:rPr lang="en-US" sz="3600" b="0" i="1" u="none" strike="noStrike" cap="none">
                <a:solidFill>
                  <a:srgbClr val="EDEDED"/>
                </a:solidFill>
                <a:latin typeface="Corbel"/>
                <a:ea typeface="Corbel"/>
                <a:cs typeface="Corbel"/>
                <a:sym typeface="Corbel"/>
              </a:rPr>
              <a:t>Traders, Pirates, Warriors: The Proto-History of Greek Mercenary Soliders in the Eastern Mediterranean”</a:t>
            </a:r>
          </a:p>
          <a:p>
            <a:pPr marL="228600" marR="0" lvl="0" indent="-228600" algn="l" rtl="0">
              <a:lnSpc>
                <a:spcPct val="90000"/>
              </a:lnSpc>
              <a:spcBef>
                <a:spcPts val="1000"/>
              </a:spcBef>
              <a:spcAft>
                <a:spcPts val="0"/>
              </a:spcAft>
              <a:buClr>
                <a:srgbClr val="EDEDED"/>
              </a:buClr>
              <a:buSzPts val="3600"/>
              <a:buFont typeface="Arial"/>
              <a:buChar char="•"/>
            </a:pPr>
            <a:r>
              <a:rPr lang="en-US" sz="3600" b="0" i="0" u="none" strike="noStrike" cap="none">
                <a:solidFill>
                  <a:srgbClr val="EDEDED"/>
                </a:solidFill>
                <a:latin typeface="Corbel"/>
                <a:ea typeface="Corbel"/>
                <a:cs typeface="Corbel"/>
                <a:sym typeface="Corbel"/>
              </a:rPr>
              <a:t>Hoplites as MERCENARIES</a:t>
            </a:r>
          </a:p>
          <a:p>
            <a:pPr marL="228600" marR="0" lvl="0" indent="-228600" algn="l" rtl="0">
              <a:lnSpc>
                <a:spcPct val="90000"/>
              </a:lnSpc>
              <a:spcBef>
                <a:spcPts val="1000"/>
              </a:spcBef>
              <a:spcAft>
                <a:spcPts val="0"/>
              </a:spcAft>
              <a:buClr>
                <a:srgbClr val="EDEDED"/>
              </a:buClr>
              <a:buSzPts val="3600"/>
              <a:buFont typeface="Arial"/>
              <a:buChar char="•"/>
            </a:pPr>
            <a:r>
              <a:rPr lang="en-US" sz="3600" b="0" i="0" u="none" strike="noStrike" cap="none">
                <a:solidFill>
                  <a:srgbClr val="EDEDED"/>
                </a:solidFill>
                <a:latin typeface="Corbel"/>
                <a:ea typeface="Corbel"/>
                <a:cs typeface="Corbel"/>
                <a:sym typeface="Corbel"/>
              </a:rPr>
              <a:t>Proof in documents from Egypt</a:t>
            </a:r>
          </a:p>
          <a:p>
            <a:pPr marL="228600" marR="0" lvl="0" indent="-228600" algn="l" rtl="0">
              <a:lnSpc>
                <a:spcPct val="90000"/>
              </a:lnSpc>
              <a:spcBef>
                <a:spcPts val="1000"/>
              </a:spcBef>
              <a:spcAft>
                <a:spcPts val="0"/>
              </a:spcAft>
              <a:buClr>
                <a:srgbClr val="EDEDED"/>
              </a:buClr>
              <a:buSzPts val="3600"/>
              <a:buFont typeface="Arial"/>
              <a:buChar char="•"/>
            </a:pPr>
            <a:r>
              <a:rPr lang="en-US" sz="3600" b="0" i="0" u="none" strike="noStrike" cap="none">
                <a:solidFill>
                  <a:srgbClr val="EDEDED"/>
                </a:solidFill>
                <a:latin typeface="Corbel"/>
                <a:ea typeface="Corbel"/>
                <a:cs typeface="Corbel"/>
                <a:sym typeface="Corbel"/>
              </a:rPr>
              <a:t>Poetry of Archilochus and Alcaeus</a:t>
            </a:r>
          </a:p>
          <a:p>
            <a:pPr marL="228600" marR="0" lvl="0" indent="-228600" algn="l" rtl="0">
              <a:lnSpc>
                <a:spcPct val="90000"/>
              </a:lnSpc>
              <a:spcBef>
                <a:spcPts val="1000"/>
              </a:spcBef>
              <a:spcAft>
                <a:spcPts val="0"/>
              </a:spcAft>
              <a:buClr>
                <a:srgbClr val="EDEDED"/>
              </a:buClr>
              <a:buSzPts val="3600"/>
              <a:buFont typeface="Arial"/>
              <a:buChar char="•"/>
            </a:pPr>
            <a:r>
              <a:rPr lang="en-US" sz="3600" b="0" i="0" u="none" strike="noStrike" cap="none">
                <a:solidFill>
                  <a:srgbClr val="EDEDED"/>
                </a:solidFill>
                <a:latin typeface="Corbel"/>
                <a:ea typeface="Corbel"/>
                <a:cs typeface="Corbel"/>
                <a:sym typeface="Corbel"/>
              </a:rPr>
              <a:t>Amathus Bowl</a:t>
            </a:r>
          </a:p>
          <a:p>
            <a:pPr marL="228600" marR="0" lvl="0" indent="-228600" algn="l" rtl="0">
              <a:lnSpc>
                <a:spcPct val="90000"/>
              </a:lnSpc>
              <a:spcBef>
                <a:spcPts val="1000"/>
              </a:spcBef>
              <a:buClr>
                <a:srgbClr val="EDEDED"/>
              </a:buClr>
              <a:buSzPts val="2800"/>
              <a:buFont typeface="Arial"/>
              <a:buNone/>
            </a:pPr>
            <a:endParaRPr sz="2800" b="0" i="0" u="none" strike="noStrike" cap="none">
              <a:solidFill>
                <a:srgbClr val="EDEDED"/>
              </a:solidFill>
              <a:latin typeface="Corbel"/>
              <a:ea typeface="Corbel"/>
              <a:cs typeface="Corbel"/>
              <a:sym typeface="Corbe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pic>
        <p:nvPicPr>
          <p:cNvPr id="302" name="Shape 302"/>
          <p:cNvPicPr preferRelativeResize="0">
            <a:picLocks noGrp="1"/>
          </p:cNvPicPr>
          <p:nvPr>
            <p:ph type="body" idx="1"/>
          </p:nvPr>
        </p:nvPicPr>
        <p:blipFill rotWithShape="1">
          <a:blip r:embed="rId3">
            <a:alphaModFix/>
          </a:blip>
          <a:srcRect/>
          <a:stretch/>
        </p:blipFill>
        <p:spPr>
          <a:xfrm rot="5400000">
            <a:off x="2491348" y="-277010"/>
            <a:ext cx="6805689" cy="7381746"/>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Shape 308"/>
          <p:cNvSpPr txBox="1">
            <a:spLocks noGrp="1"/>
          </p:cNvSpPr>
          <p:nvPr>
            <p:ph type="title"/>
          </p:nvPr>
        </p:nvSpPr>
        <p:spPr>
          <a:xfrm>
            <a:off x="838200" y="365125"/>
            <a:ext cx="10515600" cy="1325563"/>
          </a:xfrm>
          <a:prstGeom prst="rect">
            <a:avLst/>
          </a:prstGeom>
          <a:noFill/>
          <a:ln>
            <a:noFill/>
          </a:ln>
        </p:spPr>
        <p:txBody>
          <a:bodyPr wrap="square" lIns="91425" tIns="45700" rIns="91425" bIns="45700" anchor="ctr" anchorCtr="0">
            <a:noAutofit/>
          </a:bodyPr>
          <a:lstStyle/>
          <a:p>
            <a:pPr marL="0" marR="0" lvl="0" indent="-342900" algn="l" rtl="0">
              <a:lnSpc>
                <a:spcPct val="90000"/>
              </a:lnSpc>
              <a:spcBef>
                <a:spcPts val="0"/>
              </a:spcBef>
              <a:buClr>
                <a:srgbClr val="EDEDED"/>
              </a:buClr>
              <a:buSzPts val="5400"/>
              <a:buFont typeface="Corbel"/>
              <a:buNone/>
            </a:pPr>
            <a:r>
              <a:rPr lang="en-US" sz="5400" b="0" i="0" u="none" strike="noStrike" cap="none">
                <a:solidFill>
                  <a:srgbClr val="EDEDED"/>
                </a:solidFill>
                <a:latin typeface="Corbel"/>
                <a:ea typeface="Corbel"/>
                <a:cs typeface="Corbel"/>
                <a:sym typeface="Corbel"/>
              </a:rPr>
              <a:t>Amathus Bowl</a:t>
            </a:r>
          </a:p>
        </p:txBody>
      </p:sp>
      <p:pic>
        <p:nvPicPr>
          <p:cNvPr id="309" name="Shape 309"/>
          <p:cNvPicPr preferRelativeResize="0">
            <a:picLocks noGrp="1"/>
          </p:cNvPicPr>
          <p:nvPr>
            <p:ph type="body" idx="1"/>
          </p:nvPr>
        </p:nvPicPr>
        <p:blipFill rotWithShape="1">
          <a:blip r:embed="rId3">
            <a:alphaModFix/>
          </a:blip>
          <a:srcRect/>
          <a:stretch/>
        </p:blipFill>
        <p:spPr>
          <a:xfrm>
            <a:off x="1600200" y="1470242"/>
            <a:ext cx="9575800" cy="4955310"/>
          </a:xfrm>
          <a:prstGeom prst="rect">
            <a:avLst/>
          </a:prstGeom>
          <a:noFill/>
          <a:ln>
            <a:noFill/>
          </a:ln>
        </p:spPr>
      </p:pic>
      <p:sp>
        <p:nvSpPr>
          <p:cNvPr id="310" name="Shape 310"/>
          <p:cNvSpPr/>
          <p:nvPr/>
        </p:nvSpPr>
        <p:spPr>
          <a:xfrm rot="5400000">
            <a:off x="8102600" y="1755992"/>
            <a:ext cx="1841500" cy="1270000"/>
          </a:xfrm>
          <a:prstGeom prst="rightArrow">
            <a:avLst>
              <a:gd name="adj1" fmla="val 50000"/>
              <a:gd name="adj2" fmla="val 50000"/>
            </a:avLst>
          </a:prstGeom>
          <a:solidFill>
            <a:schemeClr val="accent1"/>
          </a:solidFill>
          <a:ln w="12700" cap="flat" cmpd="sng">
            <a:solidFill>
              <a:srgbClr val="2F7E89"/>
            </a:solidFill>
            <a:prstDash val="solid"/>
            <a:miter lim="800000"/>
            <a:headEnd type="none" w="med" len="med"/>
            <a:tailEnd type="none" w="med" len="med"/>
          </a:ln>
        </p:spPr>
        <p:txBody>
          <a:bodyPr wrap="square"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orbel"/>
              <a:ea typeface="Corbel"/>
              <a:cs typeface="Corbel"/>
              <a:sym typeface="Corbel"/>
            </a:endParaRPr>
          </a:p>
        </p:txBody>
      </p:sp>
      <p:sp>
        <p:nvSpPr>
          <p:cNvPr id="311" name="Shape 311"/>
          <p:cNvSpPr/>
          <p:nvPr/>
        </p:nvSpPr>
        <p:spPr>
          <a:xfrm rot="5400000">
            <a:off x="6108700" y="1425792"/>
            <a:ext cx="1841500" cy="1270000"/>
          </a:xfrm>
          <a:prstGeom prst="rightArrow">
            <a:avLst>
              <a:gd name="adj1" fmla="val 50000"/>
              <a:gd name="adj2" fmla="val 50000"/>
            </a:avLst>
          </a:prstGeom>
          <a:solidFill>
            <a:schemeClr val="accent1"/>
          </a:solidFill>
          <a:ln w="12700" cap="flat" cmpd="sng">
            <a:solidFill>
              <a:srgbClr val="2F7E89"/>
            </a:solidFill>
            <a:prstDash val="solid"/>
            <a:miter lim="800000"/>
            <a:headEnd type="none" w="med" len="med"/>
            <a:tailEnd type="none" w="med" len="med"/>
          </a:ln>
        </p:spPr>
        <p:txBody>
          <a:bodyPr wrap="square"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orbel"/>
              <a:ea typeface="Corbel"/>
              <a:cs typeface="Corbel"/>
              <a:sym typeface="Corbe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Shape 317"/>
          <p:cNvSpPr txBox="1">
            <a:spLocks noGrp="1"/>
          </p:cNvSpPr>
          <p:nvPr>
            <p:ph type="title"/>
          </p:nvPr>
        </p:nvSpPr>
        <p:spPr>
          <a:xfrm>
            <a:off x="838200" y="365125"/>
            <a:ext cx="10515600" cy="1325563"/>
          </a:xfrm>
          <a:prstGeom prst="rect">
            <a:avLst/>
          </a:prstGeom>
          <a:noFill/>
          <a:ln>
            <a:noFill/>
          </a:ln>
        </p:spPr>
        <p:txBody>
          <a:bodyPr wrap="square" lIns="91425" tIns="45700" rIns="91425" bIns="45700" anchor="ctr" anchorCtr="0">
            <a:noAutofit/>
          </a:bodyPr>
          <a:lstStyle/>
          <a:p>
            <a:pPr marL="0" marR="0" lvl="0" indent="-342900" algn="l" rtl="0">
              <a:lnSpc>
                <a:spcPct val="90000"/>
              </a:lnSpc>
              <a:spcBef>
                <a:spcPts val="0"/>
              </a:spcBef>
              <a:buClr>
                <a:srgbClr val="EDEDED"/>
              </a:buClr>
              <a:buSzPts val="5400"/>
              <a:buFont typeface="Corbel"/>
              <a:buNone/>
            </a:pPr>
            <a:r>
              <a:rPr lang="en-US" sz="5400" b="0" i="0" u="none" strike="noStrike" cap="none">
                <a:solidFill>
                  <a:srgbClr val="EDEDED"/>
                </a:solidFill>
                <a:latin typeface="Corbel"/>
                <a:ea typeface="Corbel"/>
                <a:cs typeface="Corbel"/>
                <a:sym typeface="Corbel"/>
              </a:rPr>
              <a:t>John R. Hale</a:t>
            </a:r>
          </a:p>
        </p:txBody>
      </p:sp>
      <p:sp>
        <p:nvSpPr>
          <p:cNvPr id="318" name="Shape 318"/>
          <p:cNvSpPr txBox="1">
            <a:spLocks noGrp="1"/>
          </p:cNvSpPr>
          <p:nvPr>
            <p:ph type="body" idx="1"/>
          </p:nvPr>
        </p:nvSpPr>
        <p:spPr>
          <a:xfrm>
            <a:off x="1120000" y="1825625"/>
            <a:ext cx="10233800" cy="4351338"/>
          </a:xfrm>
          <a:prstGeom prst="rect">
            <a:avLst/>
          </a:prstGeom>
          <a:noFill/>
          <a:ln>
            <a:noFill/>
          </a:ln>
        </p:spPr>
        <p:txBody>
          <a:bodyPr wrap="square" lIns="91425" tIns="45700" rIns="91425" bIns="45700" anchor="t" anchorCtr="0">
            <a:noAutofit/>
          </a:bodyPr>
          <a:lstStyle/>
          <a:p>
            <a:pPr marL="228600" marR="0" lvl="0" indent="-228600" algn="l" rtl="0">
              <a:lnSpc>
                <a:spcPct val="90000"/>
              </a:lnSpc>
              <a:spcBef>
                <a:spcPts val="0"/>
              </a:spcBef>
              <a:spcAft>
                <a:spcPts val="0"/>
              </a:spcAft>
              <a:buClr>
                <a:srgbClr val="EDEDED"/>
              </a:buClr>
              <a:buSzPts val="3600"/>
              <a:buFont typeface="Arial"/>
              <a:buChar char="•"/>
            </a:pPr>
            <a:r>
              <a:rPr lang="en-US" sz="3600" b="0" i="0" u="none" strike="noStrike" cap="none">
                <a:solidFill>
                  <a:srgbClr val="EDEDED"/>
                </a:solidFill>
                <a:latin typeface="Corbel"/>
                <a:ea typeface="Corbel"/>
                <a:cs typeface="Corbel"/>
                <a:sym typeface="Corbel"/>
              </a:rPr>
              <a:t>Conflicting sources about shield and armor</a:t>
            </a:r>
          </a:p>
          <a:p>
            <a:pPr marL="228600" marR="0" lvl="0" indent="-228600" algn="l" rtl="0">
              <a:lnSpc>
                <a:spcPct val="90000"/>
              </a:lnSpc>
              <a:spcBef>
                <a:spcPts val="1000"/>
              </a:spcBef>
              <a:spcAft>
                <a:spcPts val="0"/>
              </a:spcAft>
              <a:buClr>
                <a:srgbClr val="EDEDED"/>
              </a:buClr>
              <a:buSzPts val="3600"/>
              <a:buFont typeface="Arial"/>
              <a:buChar char="•"/>
            </a:pPr>
            <a:r>
              <a:rPr lang="en-US" sz="3600" b="0" i="0" u="none" strike="noStrike" cap="none">
                <a:solidFill>
                  <a:srgbClr val="EDEDED"/>
                </a:solidFill>
                <a:latin typeface="Corbel"/>
                <a:ea typeface="Corbel"/>
                <a:cs typeface="Corbel"/>
                <a:sym typeface="Corbel"/>
              </a:rPr>
              <a:t>Phalanx tactics emerged from shield wall tactics</a:t>
            </a:r>
          </a:p>
          <a:p>
            <a:pPr marL="228600" marR="0" lvl="0" indent="-228600" algn="l" rtl="0">
              <a:lnSpc>
                <a:spcPct val="90000"/>
              </a:lnSpc>
              <a:spcBef>
                <a:spcPts val="1000"/>
              </a:spcBef>
              <a:spcAft>
                <a:spcPts val="0"/>
              </a:spcAft>
              <a:buClr>
                <a:srgbClr val="EDEDED"/>
              </a:buClr>
              <a:buSzPts val="3600"/>
              <a:buFont typeface="Arial"/>
              <a:buChar char="•"/>
            </a:pPr>
            <a:r>
              <a:rPr lang="en-US" sz="3600" b="0" i="0" u="none" strike="noStrike" cap="none">
                <a:solidFill>
                  <a:srgbClr val="EDEDED"/>
                </a:solidFill>
                <a:latin typeface="Corbel"/>
                <a:ea typeface="Corbel"/>
                <a:cs typeface="Corbel"/>
                <a:sym typeface="Corbel"/>
              </a:rPr>
              <a:t>Hoplites were mercenaries</a:t>
            </a:r>
          </a:p>
          <a:p>
            <a:pPr marL="228600" marR="0" lvl="0" indent="-228600" algn="l" rtl="0">
              <a:lnSpc>
                <a:spcPct val="90000"/>
              </a:lnSpc>
              <a:spcBef>
                <a:spcPts val="1000"/>
              </a:spcBef>
              <a:spcAft>
                <a:spcPts val="0"/>
              </a:spcAft>
              <a:buClr>
                <a:srgbClr val="EDEDED"/>
              </a:buClr>
              <a:buSzPts val="2800"/>
              <a:buFont typeface="Arial"/>
              <a:buNone/>
            </a:pPr>
            <a:endParaRPr sz="2800" b="0" i="0" u="none" strike="noStrike" cap="none">
              <a:solidFill>
                <a:srgbClr val="EDEDED"/>
              </a:solidFill>
              <a:latin typeface="Corbel"/>
              <a:ea typeface="Corbel"/>
              <a:cs typeface="Corbel"/>
              <a:sym typeface="Corbel"/>
            </a:endParaRPr>
          </a:p>
          <a:p>
            <a:pPr marL="228600" marR="0" lvl="0" indent="-228600" algn="l" rtl="0">
              <a:lnSpc>
                <a:spcPct val="90000"/>
              </a:lnSpc>
              <a:spcBef>
                <a:spcPts val="1000"/>
              </a:spcBef>
              <a:spcAft>
                <a:spcPts val="0"/>
              </a:spcAft>
              <a:buClr>
                <a:srgbClr val="EDEDED"/>
              </a:buClr>
              <a:buSzPts val="2800"/>
              <a:buFont typeface="Arial"/>
              <a:buNone/>
            </a:pPr>
            <a:endParaRPr sz="2800" b="0" i="0" u="none" strike="noStrike" cap="none">
              <a:solidFill>
                <a:srgbClr val="EDEDED"/>
              </a:solidFill>
              <a:latin typeface="Corbel"/>
              <a:ea typeface="Corbel"/>
              <a:cs typeface="Corbel"/>
              <a:sym typeface="Corbel"/>
            </a:endParaRPr>
          </a:p>
          <a:p>
            <a:pPr marL="228600" marR="0" lvl="0" indent="-228600" algn="l" rtl="0">
              <a:lnSpc>
                <a:spcPct val="90000"/>
              </a:lnSpc>
              <a:spcBef>
                <a:spcPts val="1000"/>
              </a:spcBef>
              <a:buClr>
                <a:srgbClr val="EDEDED"/>
              </a:buClr>
              <a:buSzPts val="2800"/>
              <a:buFont typeface="Arial"/>
              <a:buNone/>
            </a:pPr>
            <a:endParaRPr sz="2800" b="0" i="0" u="none" strike="noStrike" cap="none">
              <a:solidFill>
                <a:srgbClr val="EDEDED"/>
              </a:solidFill>
              <a:latin typeface="Corbel"/>
              <a:ea typeface="Corbel"/>
              <a:cs typeface="Corbel"/>
              <a:sym typeface="Corbe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Shape 324"/>
          <p:cNvSpPr txBox="1">
            <a:spLocks noGrp="1"/>
          </p:cNvSpPr>
          <p:nvPr>
            <p:ph type="title"/>
          </p:nvPr>
        </p:nvSpPr>
        <p:spPr>
          <a:xfrm>
            <a:off x="838200" y="365125"/>
            <a:ext cx="10515600" cy="1325563"/>
          </a:xfrm>
          <a:prstGeom prst="rect">
            <a:avLst/>
          </a:prstGeom>
          <a:noFill/>
          <a:ln>
            <a:noFill/>
          </a:ln>
        </p:spPr>
        <p:txBody>
          <a:bodyPr wrap="square" lIns="91425" tIns="45700" rIns="91425" bIns="45700" anchor="ctr" anchorCtr="0">
            <a:noAutofit/>
          </a:bodyPr>
          <a:lstStyle/>
          <a:p>
            <a:pPr marL="0" marR="0" lvl="0" indent="-342900" algn="l" rtl="0">
              <a:lnSpc>
                <a:spcPct val="90000"/>
              </a:lnSpc>
              <a:spcBef>
                <a:spcPts val="0"/>
              </a:spcBef>
              <a:buClr>
                <a:srgbClr val="EDEDED"/>
              </a:buClr>
              <a:buSzPts val="5400"/>
              <a:buFont typeface="Corbel"/>
              <a:buNone/>
            </a:pPr>
            <a:r>
              <a:rPr lang="en-US" sz="5400" b="0" i="0" u="none" strike="noStrike" cap="none">
                <a:solidFill>
                  <a:srgbClr val="EDEDED"/>
                </a:solidFill>
                <a:latin typeface="Corbel"/>
                <a:ea typeface="Corbel"/>
                <a:cs typeface="Corbel"/>
                <a:sym typeface="Corbel"/>
              </a:rPr>
              <a:t>Hale and Van Wees</a:t>
            </a:r>
          </a:p>
        </p:txBody>
      </p:sp>
      <p:sp>
        <p:nvSpPr>
          <p:cNvPr id="325" name="Shape 325"/>
          <p:cNvSpPr txBox="1">
            <a:spLocks noGrp="1"/>
          </p:cNvSpPr>
          <p:nvPr>
            <p:ph type="body" idx="1"/>
          </p:nvPr>
        </p:nvSpPr>
        <p:spPr>
          <a:xfrm>
            <a:off x="1120000" y="1825625"/>
            <a:ext cx="10233800" cy="4351338"/>
          </a:xfrm>
          <a:prstGeom prst="rect">
            <a:avLst/>
          </a:prstGeom>
          <a:noFill/>
          <a:ln>
            <a:noFill/>
          </a:ln>
        </p:spPr>
        <p:txBody>
          <a:bodyPr wrap="square" lIns="91425" tIns="45700" rIns="91425" bIns="45700" anchor="t" anchorCtr="0">
            <a:noAutofit/>
          </a:bodyPr>
          <a:lstStyle/>
          <a:p>
            <a:pPr marL="0" marR="0" lvl="0" indent="-279400" algn="l" rtl="0">
              <a:lnSpc>
                <a:spcPct val="90000"/>
              </a:lnSpc>
              <a:spcBef>
                <a:spcPts val="0"/>
              </a:spcBef>
              <a:buClr>
                <a:srgbClr val="EDEDED"/>
              </a:buClr>
              <a:buSzPts val="4400"/>
              <a:buFont typeface="Arial"/>
              <a:buNone/>
            </a:pPr>
            <a:r>
              <a:rPr lang="en-US" sz="4400" b="0" i="1" u="none" strike="noStrike" cap="none">
                <a:solidFill>
                  <a:srgbClr val="EDEDED"/>
                </a:solidFill>
                <a:latin typeface="Corbel"/>
                <a:ea typeface="Corbel"/>
                <a:cs typeface="Corbel"/>
                <a:sym typeface="Corbel"/>
              </a:rPr>
              <a:t>“The kingdoms of Egypt and the Near East had hired soldiers for their expeditionary forces, garrison troops, and rebel armies since the Late Bronze Age, and they had employed Greeks at least since the 7</a:t>
            </a:r>
            <a:r>
              <a:rPr lang="en-US" sz="4400" b="0" i="1" u="none" strike="noStrike" cap="none" baseline="30000">
                <a:solidFill>
                  <a:srgbClr val="EDEDED"/>
                </a:solidFill>
                <a:latin typeface="Corbel"/>
                <a:ea typeface="Corbel"/>
                <a:cs typeface="Corbel"/>
                <a:sym typeface="Corbel"/>
              </a:rPr>
              <a:t>th</a:t>
            </a:r>
            <a:r>
              <a:rPr lang="en-US" sz="4400" b="0" i="1" u="none" strike="noStrike" cap="none">
                <a:solidFill>
                  <a:srgbClr val="EDEDED"/>
                </a:solidFill>
                <a:latin typeface="Corbel"/>
                <a:ea typeface="Corbel"/>
                <a:cs typeface="Corbel"/>
                <a:sym typeface="Corbel"/>
              </a:rPr>
              <a:t> century.” </a:t>
            </a:r>
            <a:r>
              <a:rPr lang="en-US" sz="2800" b="0" i="0" u="none" strike="noStrike" cap="none">
                <a:solidFill>
                  <a:srgbClr val="EDEDED"/>
                </a:solidFill>
                <a:latin typeface="Corbel"/>
                <a:ea typeface="Corbel"/>
                <a:cs typeface="Corbel"/>
                <a:sym typeface="Corbel"/>
              </a:rPr>
              <a:t>– Hans Van Wees 2004</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Shape 331"/>
          <p:cNvSpPr txBox="1">
            <a:spLocks noGrp="1"/>
          </p:cNvSpPr>
          <p:nvPr>
            <p:ph type="title"/>
          </p:nvPr>
        </p:nvSpPr>
        <p:spPr>
          <a:xfrm>
            <a:off x="838200" y="365125"/>
            <a:ext cx="10515600" cy="1325563"/>
          </a:xfrm>
          <a:prstGeom prst="rect">
            <a:avLst/>
          </a:prstGeom>
          <a:noFill/>
          <a:ln>
            <a:noFill/>
          </a:ln>
        </p:spPr>
        <p:txBody>
          <a:bodyPr wrap="square" lIns="91425" tIns="45700" rIns="91425" bIns="45700" anchor="ctr" anchorCtr="0">
            <a:noAutofit/>
          </a:bodyPr>
          <a:lstStyle/>
          <a:p>
            <a:pPr marL="0" marR="0" lvl="0" indent="-342900" algn="l" rtl="0">
              <a:lnSpc>
                <a:spcPct val="90000"/>
              </a:lnSpc>
              <a:spcBef>
                <a:spcPts val="0"/>
              </a:spcBef>
              <a:buClr>
                <a:srgbClr val="EDEDED"/>
              </a:buClr>
              <a:buSzPts val="5400"/>
              <a:buFont typeface="Corbel"/>
              <a:buNone/>
            </a:pPr>
            <a:r>
              <a:rPr lang="en-US" sz="5400" b="0" i="0" u="none" strike="noStrike" cap="none">
                <a:solidFill>
                  <a:srgbClr val="EDEDED"/>
                </a:solidFill>
                <a:latin typeface="Corbel"/>
                <a:ea typeface="Corbel"/>
                <a:cs typeface="Corbel"/>
                <a:sym typeface="Corbel"/>
              </a:rPr>
              <a:t>Scoreboard</a:t>
            </a:r>
          </a:p>
        </p:txBody>
      </p:sp>
      <p:graphicFrame>
        <p:nvGraphicFramePr>
          <p:cNvPr id="332" name="Shape 332"/>
          <p:cNvGraphicFramePr/>
          <p:nvPr/>
        </p:nvGraphicFramePr>
        <p:xfrm>
          <a:off x="548533" y="1480738"/>
          <a:ext cx="3000000" cy="3000000"/>
        </p:xfrm>
        <a:graphic>
          <a:graphicData uri="http://schemas.openxmlformats.org/drawingml/2006/table">
            <a:tbl>
              <a:tblPr firstRow="1" bandRow="1">
                <a:noFill/>
                <a:tableStyleId>{C70FEC9C-BF2A-4CBE-BED6-FF5E7AF55BF9}</a:tableStyleId>
              </a:tblPr>
              <a:tblGrid>
                <a:gridCol w="3031675">
                  <a:extLst>
                    <a:ext uri="{9D8B030D-6E8A-4147-A177-3AD203B41FA5}">
                      <a16:colId xmlns:a16="http://schemas.microsoft.com/office/drawing/2014/main" val="20000"/>
                    </a:ext>
                  </a:extLst>
                </a:gridCol>
                <a:gridCol w="1252850">
                  <a:extLst>
                    <a:ext uri="{9D8B030D-6E8A-4147-A177-3AD203B41FA5}">
                      <a16:colId xmlns:a16="http://schemas.microsoft.com/office/drawing/2014/main" val="20001"/>
                    </a:ext>
                  </a:extLst>
                </a:gridCol>
                <a:gridCol w="2940475">
                  <a:extLst>
                    <a:ext uri="{9D8B030D-6E8A-4147-A177-3AD203B41FA5}">
                      <a16:colId xmlns:a16="http://schemas.microsoft.com/office/drawing/2014/main" val="20002"/>
                    </a:ext>
                  </a:extLst>
                </a:gridCol>
                <a:gridCol w="4186425">
                  <a:extLst>
                    <a:ext uri="{9D8B030D-6E8A-4147-A177-3AD203B41FA5}">
                      <a16:colId xmlns:a16="http://schemas.microsoft.com/office/drawing/2014/main" val="20003"/>
                    </a:ext>
                  </a:extLst>
                </a:gridCol>
              </a:tblGrid>
              <a:tr h="370850">
                <a:tc>
                  <a:txBody>
                    <a:bodyPr/>
                    <a:lstStyle/>
                    <a:p>
                      <a:pPr marL="0" marR="0" lvl="0" indent="0" algn="l" rtl="0">
                        <a:spcBef>
                          <a:spcPts val="0"/>
                        </a:spcBef>
                        <a:buNone/>
                      </a:pPr>
                      <a:r>
                        <a:rPr lang="en-US" sz="2400"/>
                        <a:t>Orthodox Definition</a:t>
                      </a:r>
                    </a:p>
                  </a:txBody>
                  <a:tcPr marL="91450" marR="91450" marT="45725" marB="45725"/>
                </a:tc>
                <a:tc>
                  <a:txBody>
                    <a:bodyPr/>
                    <a:lstStyle/>
                    <a:p>
                      <a:pPr marL="0" marR="0" lvl="0" indent="0" algn="l" rtl="0">
                        <a:spcBef>
                          <a:spcPts val="0"/>
                        </a:spcBef>
                        <a:buNone/>
                      </a:pPr>
                      <a:r>
                        <a:rPr lang="en-US" sz="2400"/>
                        <a:t>Hanson</a:t>
                      </a:r>
                    </a:p>
                  </a:txBody>
                  <a:tcPr marL="91450" marR="91450" marT="45725" marB="45725"/>
                </a:tc>
                <a:tc>
                  <a:txBody>
                    <a:bodyPr/>
                    <a:lstStyle/>
                    <a:p>
                      <a:pPr marL="0" marR="0" lvl="0" indent="0" algn="l" rtl="0">
                        <a:spcBef>
                          <a:spcPts val="0"/>
                        </a:spcBef>
                        <a:buNone/>
                      </a:pPr>
                      <a:r>
                        <a:rPr lang="en-US" sz="2400"/>
                        <a:t>Van Wees</a:t>
                      </a:r>
                    </a:p>
                  </a:txBody>
                  <a:tcPr marL="91450" marR="91450" marT="45725" marB="45725"/>
                </a:tc>
                <a:tc>
                  <a:txBody>
                    <a:bodyPr/>
                    <a:lstStyle/>
                    <a:p>
                      <a:pPr marL="0" marR="0" lvl="0" indent="0" algn="l" rtl="0">
                        <a:spcBef>
                          <a:spcPts val="0"/>
                        </a:spcBef>
                        <a:buNone/>
                      </a:pPr>
                      <a:r>
                        <a:rPr lang="en-US" sz="2400"/>
                        <a:t>Hale</a:t>
                      </a:r>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spcBef>
                          <a:spcPts val="0"/>
                        </a:spcBef>
                        <a:buNone/>
                      </a:pPr>
                      <a:r>
                        <a:rPr lang="en-US" sz="2400"/>
                        <a:t>Sudden change in arms and armor</a:t>
                      </a:r>
                    </a:p>
                  </a:txBody>
                  <a:tcPr marL="91450" marR="91450" marT="45725" marB="45725"/>
                </a:tc>
                <a:tc>
                  <a:txBody>
                    <a:bodyPr/>
                    <a:lstStyle/>
                    <a:p>
                      <a:pPr marL="0" marR="0" lvl="0" indent="0" algn="ctr" rtl="0">
                        <a:spcBef>
                          <a:spcPts val="0"/>
                        </a:spcBef>
                        <a:buNone/>
                      </a:pPr>
                      <a:r>
                        <a:rPr lang="en-US" sz="2400"/>
                        <a:t>Yes</a:t>
                      </a:r>
                    </a:p>
                  </a:txBody>
                  <a:tcPr marL="91450" marR="91450" marT="45725" marB="45725"/>
                </a:tc>
                <a:tc>
                  <a:txBody>
                    <a:bodyPr/>
                    <a:lstStyle/>
                    <a:p>
                      <a:pPr marL="0" marR="0" lvl="0" indent="0" algn="l" rtl="0">
                        <a:spcBef>
                          <a:spcPts val="0"/>
                        </a:spcBef>
                        <a:buNone/>
                      </a:pPr>
                      <a:r>
                        <a:rPr lang="en-US" sz="2400"/>
                        <a:t>No. Slow adoption</a:t>
                      </a:r>
                    </a:p>
                  </a:txBody>
                  <a:tcPr marL="91450" marR="91450" marT="45725" marB="45725"/>
                </a:tc>
                <a:tc>
                  <a:txBody>
                    <a:bodyPr/>
                    <a:lstStyle/>
                    <a:p>
                      <a:pPr marL="0" marR="0" lvl="0" indent="0" algn="l" rtl="0">
                        <a:spcBef>
                          <a:spcPts val="0"/>
                        </a:spcBef>
                        <a:buNone/>
                      </a:pPr>
                      <a:r>
                        <a:rPr lang="en-US" sz="2400"/>
                        <a:t>Maybe.</a:t>
                      </a:r>
                    </a:p>
                  </a:txBody>
                  <a:tcPr marL="91450" marR="91450" marT="45725" marB="45725"/>
                </a:tc>
                <a:extLst>
                  <a:ext uri="{0D108BD9-81ED-4DB2-BD59-A6C34878D82A}">
                    <a16:rowId xmlns:a16="http://schemas.microsoft.com/office/drawing/2014/main" val="10001"/>
                  </a:ext>
                </a:extLst>
              </a:tr>
              <a:tr h="370850">
                <a:tc>
                  <a:txBody>
                    <a:bodyPr/>
                    <a:lstStyle/>
                    <a:p>
                      <a:pPr marL="0" marR="0" lvl="0" indent="0" algn="l" rtl="0">
                        <a:spcBef>
                          <a:spcPts val="0"/>
                        </a:spcBef>
                        <a:buNone/>
                      </a:pPr>
                      <a:r>
                        <a:rPr lang="en-US" sz="2400"/>
                        <a:t>Hoplite phalanx depended on closed order battle</a:t>
                      </a:r>
                    </a:p>
                  </a:txBody>
                  <a:tcPr marL="91450" marR="91450" marT="45725" marB="45725"/>
                </a:tc>
                <a:tc>
                  <a:txBody>
                    <a:bodyPr/>
                    <a:lstStyle/>
                    <a:p>
                      <a:pPr marL="0" marR="0" lvl="0" indent="0" algn="ctr" rtl="0">
                        <a:spcBef>
                          <a:spcPts val="0"/>
                        </a:spcBef>
                        <a:buNone/>
                      </a:pPr>
                      <a:r>
                        <a:rPr lang="en-US" sz="2400"/>
                        <a:t>Yes</a:t>
                      </a:r>
                    </a:p>
                  </a:txBody>
                  <a:tcPr marL="91450" marR="91450" marT="45725" marB="45725"/>
                </a:tc>
                <a:tc>
                  <a:txBody>
                    <a:bodyPr/>
                    <a:lstStyle/>
                    <a:p>
                      <a:pPr marL="0" marR="0" lvl="0" indent="0" algn="l" rtl="0">
                        <a:spcBef>
                          <a:spcPts val="0"/>
                        </a:spcBef>
                        <a:buNone/>
                      </a:pPr>
                      <a:r>
                        <a:rPr lang="en-US" sz="2400"/>
                        <a:t>No. Battle was mixed.</a:t>
                      </a:r>
                    </a:p>
                  </a:txBody>
                  <a:tcPr marL="91450" marR="91450" marT="45725" marB="45725"/>
                </a:tc>
                <a:tc>
                  <a:txBody>
                    <a:bodyPr/>
                    <a:lstStyle/>
                    <a:p>
                      <a:pPr marL="0" marR="0" lvl="0" indent="0" algn="l" rtl="0">
                        <a:spcBef>
                          <a:spcPts val="0"/>
                        </a:spcBef>
                        <a:buNone/>
                      </a:pPr>
                      <a:r>
                        <a:rPr lang="en-US" sz="2400"/>
                        <a:t>Yes. Emerged from beach landing tactics</a:t>
                      </a:r>
                    </a:p>
                  </a:txBody>
                  <a:tcPr marL="91450" marR="91450" marT="45725" marB="45725"/>
                </a:tc>
                <a:extLst>
                  <a:ext uri="{0D108BD9-81ED-4DB2-BD59-A6C34878D82A}">
                    <a16:rowId xmlns:a16="http://schemas.microsoft.com/office/drawing/2014/main" val="10002"/>
                  </a:ext>
                </a:extLst>
              </a:tr>
              <a:tr h="370850">
                <a:tc>
                  <a:txBody>
                    <a:bodyPr/>
                    <a:lstStyle/>
                    <a:p>
                      <a:pPr marL="0" marR="0" lvl="0" indent="0" algn="l" rtl="0">
                        <a:spcBef>
                          <a:spcPts val="0"/>
                        </a:spcBef>
                        <a:buNone/>
                      </a:pPr>
                      <a:r>
                        <a:rPr lang="en-US" sz="2400"/>
                        <a:t>Hoplites emerged from a Middling group  that bought their own gear</a:t>
                      </a:r>
                    </a:p>
                  </a:txBody>
                  <a:tcPr marL="91450" marR="91450" marT="45725" marB="45725"/>
                </a:tc>
                <a:tc>
                  <a:txBody>
                    <a:bodyPr/>
                    <a:lstStyle/>
                    <a:p>
                      <a:pPr marL="0" marR="0" lvl="0" indent="0" algn="ctr" rtl="0">
                        <a:spcBef>
                          <a:spcPts val="0"/>
                        </a:spcBef>
                        <a:buNone/>
                      </a:pPr>
                      <a:r>
                        <a:rPr lang="en-US" sz="2400"/>
                        <a:t>Yes</a:t>
                      </a:r>
                    </a:p>
                  </a:txBody>
                  <a:tcPr marL="91450" marR="91450" marT="45725" marB="45725"/>
                </a:tc>
                <a:tc>
                  <a:txBody>
                    <a:bodyPr/>
                    <a:lstStyle/>
                    <a:p>
                      <a:pPr marL="0" marR="0" lvl="0" indent="0" algn="l" rtl="0">
                        <a:spcBef>
                          <a:spcPts val="0"/>
                        </a:spcBef>
                        <a:buNone/>
                      </a:pPr>
                      <a:r>
                        <a:rPr lang="en-US" sz="2400"/>
                        <a:t>No. Hoplites were Aristocrats</a:t>
                      </a:r>
                    </a:p>
                  </a:txBody>
                  <a:tcPr marL="91450" marR="91450" marT="45725" marB="45725"/>
                </a:tc>
                <a:tc>
                  <a:txBody>
                    <a:bodyPr/>
                    <a:lstStyle/>
                    <a:p>
                      <a:pPr marL="0" marR="0" lvl="0" indent="0" algn="l" rtl="0">
                        <a:spcBef>
                          <a:spcPts val="0"/>
                        </a:spcBef>
                        <a:buNone/>
                      </a:pPr>
                      <a:r>
                        <a:rPr lang="en-US" sz="2400"/>
                        <a:t>No. Returning mercenaries with wealth and own kit.</a:t>
                      </a:r>
                    </a:p>
                  </a:txBody>
                  <a:tcPr marL="91450" marR="91450" marT="45725" marB="45725"/>
                </a:tc>
                <a:extLst>
                  <a:ext uri="{0D108BD9-81ED-4DB2-BD59-A6C34878D82A}">
                    <a16:rowId xmlns:a16="http://schemas.microsoft.com/office/drawing/2014/main" val="10003"/>
                  </a:ext>
                </a:extLst>
              </a:tr>
              <a:tr h="370850">
                <a:tc>
                  <a:txBody>
                    <a:bodyPr/>
                    <a:lstStyle/>
                    <a:p>
                      <a:pPr marL="0" marR="0" lvl="0" indent="0" algn="l" rtl="0">
                        <a:spcBef>
                          <a:spcPts val="0"/>
                        </a:spcBef>
                        <a:buNone/>
                      </a:pPr>
                      <a:r>
                        <a:rPr lang="en-US" sz="2400"/>
                        <a:t>Middling group transformed Greek values</a:t>
                      </a:r>
                    </a:p>
                  </a:txBody>
                  <a:tcPr marL="91450" marR="91450" marT="45725" marB="45725"/>
                </a:tc>
                <a:tc>
                  <a:txBody>
                    <a:bodyPr/>
                    <a:lstStyle/>
                    <a:p>
                      <a:pPr marL="0" marR="0" lvl="0" indent="0" algn="ctr" rtl="0">
                        <a:spcBef>
                          <a:spcPts val="0"/>
                        </a:spcBef>
                        <a:buNone/>
                      </a:pPr>
                      <a:r>
                        <a:rPr lang="en-US" sz="2400"/>
                        <a:t>Yes</a:t>
                      </a:r>
                    </a:p>
                  </a:txBody>
                  <a:tcPr marL="91450" marR="91450" marT="45725" marB="45725"/>
                </a:tc>
                <a:tc>
                  <a:txBody>
                    <a:bodyPr/>
                    <a:lstStyle/>
                    <a:p>
                      <a:pPr marL="0" marR="0" lvl="0" indent="0" algn="l" rtl="0">
                        <a:spcBef>
                          <a:spcPts val="0"/>
                        </a:spcBef>
                        <a:buNone/>
                      </a:pPr>
                      <a:r>
                        <a:rPr lang="en-US" sz="2400"/>
                        <a:t>No. Aristocrats fought for their individual polis</a:t>
                      </a:r>
                    </a:p>
                  </a:txBody>
                  <a:tcPr marL="91450" marR="91450" marT="45725" marB="45725"/>
                </a:tc>
                <a:tc>
                  <a:txBody>
                    <a:bodyPr/>
                    <a:lstStyle/>
                    <a:p>
                      <a:pPr marL="0" marR="0" lvl="0" indent="0" algn="l" rtl="0">
                        <a:spcBef>
                          <a:spcPts val="0"/>
                        </a:spcBef>
                        <a:buNone/>
                      </a:pPr>
                      <a:r>
                        <a:rPr lang="en-US" sz="2400"/>
                        <a:t>Yes. </a:t>
                      </a:r>
                    </a:p>
                  </a:txBody>
                  <a:tcPr marL="91450" marR="91450" marT="45725" marB="45725"/>
                </a:tc>
                <a:extLst>
                  <a:ext uri="{0D108BD9-81ED-4DB2-BD59-A6C34878D82A}">
                    <a16:rowId xmlns:a16="http://schemas.microsoft.com/office/drawing/2014/main" val="10004"/>
                  </a:ext>
                </a:extLst>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Shape 338"/>
          <p:cNvSpPr txBox="1">
            <a:spLocks noGrp="1"/>
          </p:cNvSpPr>
          <p:nvPr>
            <p:ph type="title"/>
          </p:nvPr>
        </p:nvSpPr>
        <p:spPr>
          <a:xfrm>
            <a:off x="838199" y="365125"/>
            <a:ext cx="10833847" cy="5992644"/>
          </a:xfrm>
          <a:prstGeom prst="rect">
            <a:avLst/>
          </a:prstGeom>
          <a:noFill/>
          <a:ln>
            <a:noFill/>
          </a:ln>
        </p:spPr>
        <p:txBody>
          <a:bodyPr wrap="square" lIns="91425" tIns="45700" rIns="91425" bIns="45700" anchor="ctr" anchorCtr="0">
            <a:noAutofit/>
          </a:bodyPr>
          <a:lstStyle/>
          <a:p>
            <a:pPr marL="0" marR="0" lvl="0" indent="-825500" algn="ctr" rtl="0">
              <a:lnSpc>
                <a:spcPct val="90000"/>
              </a:lnSpc>
              <a:spcBef>
                <a:spcPts val="0"/>
              </a:spcBef>
              <a:buClr>
                <a:srgbClr val="EDEDED"/>
              </a:buClr>
              <a:buSzPts val="13000"/>
              <a:buFont typeface="Corbel"/>
              <a:buNone/>
            </a:pPr>
            <a:r>
              <a:rPr lang="en-US" sz="13000" b="0" i="0" u="none" strike="noStrike" cap="none">
                <a:solidFill>
                  <a:srgbClr val="EDEDED"/>
                </a:solidFill>
                <a:latin typeface="Corbel"/>
                <a:ea typeface="Corbel"/>
                <a:cs typeface="Corbel"/>
                <a:sym typeface="Corbel"/>
              </a:rPr>
              <a:t>CAN’T WE </a:t>
            </a:r>
            <a:br>
              <a:rPr lang="en-US" sz="13000" b="0" i="0" u="none" strike="noStrike" cap="none">
                <a:solidFill>
                  <a:srgbClr val="EDEDED"/>
                </a:solidFill>
                <a:latin typeface="Corbel"/>
                <a:ea typeface="Corbel"/>
                <a:cs typeface="Corbel"/>
                <a:sym typeface="Corbel"/>
              </a:rPr>
            </a:br>
            <a:r>
              <a:rPr lang="en-US" sz="13000" b="0" i="0" u="none" strike="noStrike" cap="none">
                <a:solidFill>
                  <a:srgbClr val="EDEDED"/>
                </a:solidFill>
                <a:latin typeface="Corbel"/>
                <a:ea typeface="Corbel"/>
                <a:cs typeface="Corbel"/>
                <a:sym typeface="Corbel"/>
              </a:rPr>
              <a:t>ALL JUST </a:t>
            </a:r>
            <a:br>
              <a:rPr lang="en-US" sz="13000" b="0" i="0" u="none" strike="noStrike" cap="none">
                <a:solidFill>
                  <a:srgbClr val="EDEDED"/>
                </a:solidFill>
                <a:latin typeface="Corbel"/>
                <a:ea typeface="Corbel"/>
                <a:cs typeface="Corbel"/>
                <a:sym typeface="Corbel"/>
              </a:rPr>
            </a:br>
            <a:r>
              <a:rPr lang="en-US" sz="13000" b="0" i="0" u="none" strike="noStrike" cap="none">
                <a:solidFill>
                  <a:srgbClr val="EDEDED"/>
                </a:solidFill>
                <a:latin typeface="Corbel"/>
                <a:ea typeface="Corbel"/>
                <a:cs typeface="Corbel"/>
                <a:sym typeface="Corbel"/>
              </a:rPr>
              <a:t>GET ALONG?</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Shape 344"/>
          <p:cNvSpPr txBox="1">
            <a:spLocks noGrp="1"/>
          </p:cNvSpPr>
          <p:nvPr>
            <p:ph type="title"/>
          </p:nvPr>
        </p:nvSpPr>
        <p:spPr>
          <a:xfrm>
            <a:off x="838200" y="365125"/>
            <a:ext cx="10515600" cy="1325563"/>
          </a:xfrm>
          <a:prstGeom prst="rect">
            <a:avLst/>
          </a:prstGeom>
          <a:noFill/>
          <a:ln>
            <a:noFill/>
          </a:ln>
        </p:spPr>
        <p:txBody>
          <a:bodyPr wrap="square" lIns="91425" tIns="45700" rIns="91425" bIns="45700" anchor="ctr" anchorCtr="0">
            <a:noAutofit/>
          </a:bodyPr>
          <a:lstStyle/>
          <a:p>
            <a:pPr marL="0" marR="0" lvl="0" indent="-342900" algn="l" rtl="0">
              <a:lnSpc>
                <a:spcPct val="90000"/>
              </a:lnSpc>
              <a:spcBef>
                <a:spcPts val="0"/>
              </a:spcBef>
              <a:buClr>
                <a:srgbClr val="EDEDED"/>
              </a:buClr>
              <a:buSzPts val="5400"/>
              <a:buFont typeface="Corbel"/>
              <a:buNone/>
            </a:pPr>
            <a:r>
              <a:rPr lang="en-US" sz="5400" b="0" i="0" u="none" strike="noStrike" cap="none">
                <a:solidFill>
                  <a:srgbClr val="EDEDED"/>
                </a:solidFill>
                <a:latin typeface="Corbel"/>
                <a:ea typeface="Corbel"/>
                <a:cs typeface="Corbel"/>
                <a:sym typeface="Corbel"/>
              </a:rPr>
              <a:t>Synthesis</a:t>
            </a:r>
          </a:p>
        </p:txBody>
      </p:sp>
      <p:sp>
        <p:nvSpPr>
          <p:cNvPr id="345" name="Shape 345"/>
          <p:cNvSpPr txBox="1">
            <a:spLocks noGrp="1"/>
          </p:cNvSpPr>
          <p:nvPr>
            <p:ph type="body" idx="1"/>
          </p:nvPr>
        </p:nvSpPr>
        <p:spPr>
          <a:xfrm>
            <a:off x="1120000" y="1825625"/>
            <a:ext cx="10233800" cy="4351338"/>
          </a:xfrm>
          <a:prstGeom prst="rect">
            <a:avLst/>
          </a:prstGeom>
          <a:noFill/>
          <a:ln>
            <a:noFill/>
          </a:ln>
        </p:spPr>
        <p:txBody>
          <a:bodyPr wrap="square" lIns="91425" tIns="45700" rIns="91425" bIns="45700" anchor="t" anchorCtr="0">
            <a:noAutofit/>
          </a:bodyPr>
          <a:lstStyle/>
          <a:p>
            <a:pPr marL="228600" marR="0" lvl="0" indent="-228600" algn="l" rtl="0">
              <a:lnSpc>
                <a:spcPct val="90000"/>
              </a:lnSpc>
              <a:spcBef>
                <a:spcPts val="0"/>
              </a:spcBef>
              <a:spcAft>
                <a:spcPts val="0"/>
              </a:spcAft>
              <a:buClr>
                <a:srgbClr val="EDEDED"/>
              </a:buClr>
              <a:buSzPts val="3600"/>
              <a:buFont typeface="Arial"/>
              <a:buChar char="•"/>
            </a:pPr>
            <a:r>
              <a:rPr lang="en-US" sz="3600" b="0" i="0" u="none" strike="noStrike" cap="none">
                <a:solidFill>
                  <a:srgbClr val="EDEDED"/>
                </a:solidFill>
                <a:latin typeface="Corbel"/>
                <a:ea typeface="Corbel"/>
                <a:cs typeface="Corbel"/>
                <a:sym typeface="Corbel"/>
              </a:rPr>
              <a:t>No revolution</a:t>
            </a:r>
          </a:p>
          <a:p>
            <a:pPr marL="228600" marR="0" lvl="0" indent="-228600" algn="l" rtl="0">
              <a:lnSpc>
                <a:spcPct val="90000"/>
              </a:lnSpc>
              <a:spcBef>
                <a:spcPts val="1000"/>
              </a:spcBef>
              <a:spcAft>
                <a:spcPts val="0"/>
              </a:spcAft>
              <a:buClr>
                <a:srgbClr val="EDEDED"/>
              </a:buClr>
              <a:buSzPts val="3600"/>
              <a:buFont typeface="Arial"/>
              <a:buChar char="•"/>
            </a:pPr>
            <a:r>
              <a:rPr lang="en-US" sz="3600" b="0" i="0" u="none" strike="noStrike" cap="none">
                <a:solidFill>
                  <a:srgbClr val="EDEDED"/>
                </a:solidFill>
                <a:latin typeface="Corbel"/>
                <a:ea typeface="Corbel"/>
                <a:cs typeface="Corbel"/>
                <a:sym typeface="Corbel"/>
              </a:rPr>
              <a:t>Iterative evolution</a:t>
            </a:r>
          </a:p>
          <a:p>
            <a:pPr marL="228600" marR="0" lvl="0" indent="-228600" algn="l" rtl="0">
              <a:lnSpc>
                <a:spcPct val="90000"/>
              </a:lnSpc>
              <a:spcBef>
                <a:spcPts val="1000"/>
              </a:spcBef>
              <a:buClr>
                <a:srgbClr val="EDEDED"/>
              </a:buClr>
              <a:buSzPts val="3600"/>
              <a:buFont typeface="Arial"/>
              <a:buChar char="•"/>
            </a:pPr>
            <a:r>
              <a:rPr lang="en-US" sz="3600" b="0" i="0" u="none" strike="noStrike" cap="none">
                <a:solidFill>
                  <a:srgbClr val="EDEDED"/>
                </a:solidFill>
                <a:latin typeface="Corbel"/>
                <a:ea typeface="Corbel"/>
                <a:cs typeface="Corbel"/>
                <a:sym typeface="Corbel"/>
              </a:rPr>
              <a:t>Gradual change over hundreds of years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pic>
        <p:nvPicPr>
          <p:cNvPr id="351" name="Shape 351"/>
          <p:cNvPicPr preferRelativeResize="0"/>
          <p:nvPr/>
        </p:nvPicPr>
        <p:blipFill rotWithShape="1">
          <a:blip r:embed="rId3">
            <a:alphaModFix/>
          </a:blip>
          <a:srcRect/>
          <a:stretch/>
        </p:blipFill>
        <p:spPr>
          <a:xfrm>
            <a:off x="2741321" y="365125"/>
            <a:ext cx="6709357" cy="633631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Shape 156"/>
          <p:cNvSpPr txBox="1">
            <a:spLocks noGrp="1"/>
          </p:cNvSpPr>
          <p:nvPr>
            <p:ph type="title"/>
          </p:nvPr>
        </p:nvSpPr>
        <p:spPr>
          <a:xfrm>
            <a:off x="838200" y="365125"/>
            <a:ext cx="10515600" cy="1325563"/>
          </a:xfrm>
          <a:prstGeom prst="rect">
            <a:avLst/>
          </a:prstGeom>
          <a:noFill/>
          <a:ln>
            <a:noFill/>
          </a:ln>
        </p:spPr>
        <p:txBody>
          <a:bodyPr wrap="square" lIns="91425" tIns="45700" rIns="91425" bIns="45700" anchor="ctr" anchorCtr="0">
            <a:noAutofit/>
          </a:bodyPr>
          <a:lstStyle/>
          <a:p>
            <a:pPr marL="0" marR="0" lvl="0" indent="-342900" algn="l" rtl="0">
              <a:lnSpc>
                <a:spcPct val="90000"/>
              </a:lnSpc>
              <a:spcBef>
                <a:spcPts val="0"/>
              </a:spcBef>
              <a:buClr>
                <a:srgbClr val="EDEDED"/>
              </a:buClr>
              <a:buSzPts val="5400"/>
              <a:buFont typeface="Corbel"/>
              <a:buNone/>
            </a:pPr>
            <a:r>
              <a:rPr lang="en-US" sz="5400" b="0" i="0" u="none" strike="noStrike" cap="none">
                <a:solidFill>
                  <a:srgbClr val="EDEDED"/>
                </a:solidFill>
                <a:latin typeface="Corbel"/>
                <a:ea typeface="Corbel"/>
                <a:cs typeface="Corbel"/>
                <a:sym typeface="Corbel"/>
              </a:rPr>
              <a:t>Why Hoplites?</a:t>
            </a:r>
          </a:p>
        </p:txBody>
      </p:sp>
      <p:sp>
        <p:nvSpPr>
          <p:cNvPr id="157" name="Shape 157"/>
          <p:cNvSpPr txBox="1">
            <a:spLocks noGrp="1"/>
          </p:cNvSpPr>
          <p:nvPr>
            <p:ph type="body" idx="1"/>
          </p:nvPr>
        </p:nvSpPr>
        <p:spPr>
          <a:xfrm>
            <a:off x="1120000" y="1825625"/>
            <a:ext cx="10233800" cy="4351338"/>
          </a:xfrm>
          <a:prstGeom prst="rect">
            <a:avLst/>
          </a:prstGeom>
          <a:noFill/>
          <a:ln>
            <a:noFill/>
          </a:ln>
        </p:spPr>
        <p:txBody>
          <a:bodyPr wrap="square" lIns="91425" tIns="45700" rIns="91425" bIns="45700" anchor="t" anchorCtr="0">
            <a:noAutofit/>
          </a:bodyPr>
          <a:lstStyle/>
          <a:p>
            <a:pPr marL="228600" marR="0" lvl="0" indent="-228600" algn="l" rtl="0">
              <a:lnSpc>
                <a:spcPct val="90000"/>
              </a:lnSpc>
              <a:spcBef>
                <a:spcPts val="0"/>
              </a:spcBef>
              <a:spcAft>
                <a:spcPts val="0"/>
              </a:spcAft>
              <a:buClr>
                <a:srgbClr val="EDEDED"/>
              </a:buClr>
              <a:buSzPts val="3600"/>
              <a:buFont typeface="Arial"/>
              <a:buChar char="•"/>
            </a:pPr>
            <a:r>
              <a:rPr lang="en-US" sz="3600" b="0" i="0" u="none" strike="noStrike" cap="none">
                <a:solidFill>
                  <a:srgbClr val="EDEDED"/>
                </a:solidFill>
                <a:latin typeface="Corbel"/>
                <a:ea typeface="Corbel"/>
                <a:cs typeface="Corbel"/>
                <a:sym typeface="Corbel"/>
              </a:rPr>
              <a:t>Donald Kagan</a:t>
            </a:r>
          </a:p>
          <a:p>
            <a:pPr marL="685800" marR="0" lvl="1" indent="-228600" algn="l" rtl="0">
              <a:lnSpc>
                <a:spcPct val="90000"/>
              </a:lnSpc>
              <a:spcBef>
                <a:spcPts val="500"/>
              </a:spcBef>
              <a:spcAft>
                <a:spcPts val="0"/>
              </a:spcAft>
              <a:buClr>
                <a:srgbClr val="EDEDED"/>
              </a:buClr>
              <a:buSzPts val="3600"/>
              <a:buFont typeface="Arial"/>
              <a:buChar char="•"/>
            </a:pPr>
            <a:r>
              <a:rPr lang="en-US" sz="3600" b="0" i="1" u="none" strike="noStrike" cap="none">
                <a:solidFill>
                  <a:srgbClr val="EDEDED"/>
                </a:solidFill>
                <a:latin typeface="Corbel"/>
                <a:ea typeface="Corbel"/>
                <a:cs typeface="Corbel"/>
                <a:sym typeface="Corbel"/>
              </a:rPr>
              <a:t>Introduction to Ancient Greek History</a:t>
            </a:r>
          </a:p>
          <a:p>
            <a:pPr marL="685800" marR="0" lvl="1" indent="-228600" algn="l" rtl="0">
              <a:lnSpc>
                <a:spcPct val="90000"/>
              </a:lnSpc>
              <a:spcBef>
                <a:spcPts val="500"/>
              </a:spcBef>
              <a:spcAft>
                <a:spcPts val="0"/>
              </a:spcAft>
              <a:buClr>
                <a:srgbClr val="EDEDED"/>
              </a:buClr>
              <a:buSzPts val="3600"/>
              <a:buFont typeface="Arial"/>
              <a:buChar char="•"/>
            </a:pPr>
            <a:r>
              <a:rPr lang="en-US" sz="3600" b="0" i="1" u="none" strike="noStrike" cap="none">
                <a:solidFill>
                  <a:srgbClr val="EDEDED"/>
                </a:solidFill>
                <a:latin typeface="Corbel"/>
                <a:ea typeface="Corbel"/>
                <a:cs typeface="Corbel"/>
                <a:sym typeface="Corbel"/>
              </a:rPr>
              <a:t>Men of Bronze</a:t>
            </a:r>
          </a:p>
          <a:p>
            <a:pPr marL="685800" marR="0" lvl="1" indent="-228600" algn="l" rtl="0">
              <a:lnSpc>
                <a:spcPct val="90000"/>
              </a:lnSpc>
              <a:spcBef>
                <a:spcPts val="500"/>
              </a:spcBef>
              <a:buClr>
                <a:srgbClr val="EDEDED"/>
              </a:buClr>
              <a:buSzPts val="2400"/>
              <a:buFont typeface="Arial"/>
              <a:buNone/>
            </a:pPr>
            <a:endParaRPr sz="2400" b="0" i="0" u="none" strike="noStrike" cap="none">
              <a:solidFill>
                <a:srgbClr val="EDEDED"/>
              </a:solidFill>
              <a:latin typeface="Corbel"/>
              <a:ea typeface="Corbel"/>
              <a:cs typeface="Corbel"/>
              <a:sym typeface="Corbel"/>
            </a:endParaRPr>
          </a:p>
        </p:txBody>
      </p:sp>
      <p:pic>
        <p:nvPicPr>
          <p:cNvPr id="158" name="Shape 158" descr="bookjacket"/>
          <p:cNvPicPr preferRelativeResize="0"/>
          <p:nvPr/>
        </p:nvPicPr>
        <p:blipFill rotWithShape="1">
          <a:blip r:embed="rId3">
            <a:alphaModFix/>
          </a:blip>
          <a:srcRect/>
          <a:stretch/>
        </p:blipFill>
        <p:spPr>
          <a:xfrm>
            <a:off x="8862846" y="696605"/>
            <a:ext cx="2887875" cy="438596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Shape 357"/>
          <p:cNvSpPr txBox="1">
            <a:spLocks noGrp="1"/>
          </p:cNvSpPr>
          <p:nvPr>
            <p:ph type="title"/>
          </p:nvPr>
        </p:nvSpPr>
        <p:spPr>
          <a:xfrm>
            <a:off x="838200" y="365125"/>
            <a:ext cx="10515600" cy="1325563"/>
          </a:xfrm>
          <a:prstGeom prst="rect">
            <a:avLst/>
          </a:prstGeom>
          <a:noFill/>
          <a:ln>
            <a:noFill/>
          </a:ln>
        </p:spPr>
        <p:txBody>
          <a:bodyPr wrap="square" lIns="91425" tIns="45700" rIns="91425" bIns="45700" anchor="ctr" anchorCtr="0">
            <a:noAutofit/>
          </a:bodyPr>
          <a:lstStyle/>
          <a:p>
            <a:pPr marL="0" marR="0" lvl="0" indent="-342900" algn="l" rtl="0">
              <a:lnSpc>
                <a:spcPct val="90000"/>
              </a:lnSpc>
              <a:spcBef>
                <a:spcPts val="0"/>
              </a:spcBef>
              <a:buClr>
                <a:srgbClr val="EDEDED"/>
              </a:buClr>
              <a:buSzPts val="5400"/>
              <a:buFont typeface="Corbel"/>
              <a:buNone/>
            </a:pPr>
            <a:r>
              <a:rPr lang="en-US" sz="5400" b="0" i="0" u="none" strike="noStrike" cap="none">
                <a:solidFill>
                  <a:srgbClr val="EDEDED"/>
                </a:solidFill>
                <a:latin typeface="Corbel"/>
                <a:ea typeface="Corbel"/>
                <a:cs typeface="Corbel"/>
                <a:sym typeface="Corbel"/>
              </a:rPr>
              <a:t>Support from Hale</a:t>
            </a:r>
          </a:p>
        </p:txBody>
      </p:sp>
      <p:sp>
        <p:nvSpPr>
          <p:cNvPr id="358" name="Shape 358"/>
          <p:cNvSpPr txBox="1">
            <a:spLocks noGrp="1"/>
          </p:cNvSpPr>
          <p:nvPr>
            <p:ph type="body" idx="1"/>
          </p:nvPr>
        </p:nvSpPr>
        <p:spPr>
          <a:xfrm>
            <a:off x="1120000" y="1825625"/>
            <a:ext cx="10233800" cy="4351338"/>
          </a:xfrm>
          <a:prstGeom prst="rect">
            <a:avLst/>
          </a:prstGeom>
          <a:noFill/>
          <a:ln>
            <a:noFill/>
          </a:ln>
        </p:spPr>
        <p:txBody>
          <a:bodyPr wrap="square" lIns="91425" tIns="45700" rIns="91425" bIns="45700" anchor="t" anchorCtr="0">
            <a:noAutofit/>
          </a:bodyPr>
          <a:lstStyle/>
          <a:p>
            <a:pPr marL="0" marR="0" lvl="0" indent="-342900" algn="ctr" rtl="0">
              <a:lnSpc>
                <a:spcPct val="90000"/>
              </a:lnSpc>
              <a:spcBef>
                <a:spcPts val="0"/>
              </a:spcBef>
              <a:buClr>
                <a:srgbClr val="EDEDED"/>
              </a:buClr>
              <a:buSzPts val="5400"/>
              <a:buFont typeface="Arial"/>
              <a:buNone/>
            </a:pPr>
            <a:r>
              <a:rPr lang="en-US" sz="5400" b="0" i="1" u="none" strike="noStrike" cap="none">
                <a:solidFill>
                  <a:srgbClr val="EDEDED"/>
                </a:solidFill>
                <a:latin typeface="Corbel"/>
                <a:ea typeface="Corbel"/>
                <a:cs typeface="Corbel"/>
                <a:sym typeface="Corbel"/>
              </a:rPr>
              <a:t>“Mercenary service and raiding expeditions were part of the environment in which Greek hoplites EVOLVED.” </a:t>
            </a:r>
            <a:r>
              <a:rPr lang="en-US" sz="2800" b="0" i="0" u="none" strike="noStrike" cap="none">
                <a:solidFill>
                  <a:srgbClr val="EDEDED"/>
                </a:solidFill>
                <a:latin typeface="Corbel"/>
                <a:ea typeface="Corbel"/>
                <a:cs typeface="Corbel"/>
                <a:sym typeface="Corbel"/>
              </a:rPr>
              <a:t>[my emphasis]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Shape 364"/>
          <p:cNvSpPr txBox="1">
            <a:spLocks noGrp="1"/>
          </p:cNvSpPr>
          <p:nvPr>
            <p:ph type="title"/>
          </p:nvPr>
        </p:nvSpPr>
        <p:spPr>
          <a:xfrm>
            <a:off x="838200" y="365125"/>
            <a:ext cx="10515600" cy="1325563"/>
          </a:xfrm>
          <a:prstGeom prst="rect">
            <a:avLst/>
          </a:prstGeom>
          <a:noFill/>
          <a:ln>
            <a:noFill/>
          </a:ln>
        </p:spPr>
        <p:txBody>
          <a:bodyPr wrap="square" lIns="91425" tIns="45700" rIns="91425" bIns="45700" anchor="ctr" anchorCtr="0">
            <a:noAutofit/>
          </a:bodyPr>
          <a:lstStyle/>
          <a:p>
            <a:pPr marL="0" marR="0" lvl="0" indent="-342900" algn="l" rtl="0">
              <a:lnSpc>
                <a:spcPct val="90000"/>
              </a:lnSpc>
              <a:spcBef>
                <a:spcPts val="0"/>
              </a:spcBef>
              <a:buClr>
                <a:srgbClr val="EDEDED"/>
              </a:buClr>
              <a:buSzPts val="5400"/>
              <a:buFont typeface="Corbel"/>
              <a:buNone/>
            </a:pPr>
            <a:r>
              <a:rPr lang="en-US" sz="5400" b="0" i="0" u="none" strike="noStrike" cap="none">
                <a:solidFill>
                  <a:srgbClr val="EDEDED"/>
                </a:solidFill>
                <a:latin typeface="Corbel"/>
                <a:ea typeface="Corbel"/>
                <a:cs typeface="Corbel"/>
                <a:sym typeface="Corbel"/>
              </a:rPr>
              <a:t>Questions?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Shape 370"/>
          <p:cNvSpPr txBox="1">
            <a:spLocks noGrp="1"/>
          </p:cNvSpPr>
          <p:nvPr>
            <p:ph type="title"/>
          </p:nvPr>
        </p:nvSpPr>
        <p:spPr>
          <a:xfrm>
            <a:off x="838200" y="365125"/>
            <a:ext cx="10515600" cy="1325563"/>
          </a:xfrm>
          <a:prstGeom prst="rect">
            <a:avLst/>
          </a:prstGeom>
          <a:noFill/>
          <a:ln>
            <a:noFill/>
          </a:ln>
        </p:spPr>
        <p:txBody>
          <a:bodyPr wrap="square" lIns="91425" tIns="45700" rIns="91425" bIns="45700" anchor="ctr" anchorCtr="0">
            <a:noAutofit/>
          </a:bodyPr>
          <a:lstStyle/>
          <a:p>
            <a:pPr marL="0" marR="0" lvl="0" indent="-342900" algn="l" rtl="0">
              <a:lnSpc>
                <a:spcPct val="90000"/>
              </a:lnSpc>
              <a:spcBef>
                <a:spcPts val="0"/>
              </a:spcBef>
              <a:buClr>
                <a:srgbClr val="EDEDED"/>
              </a:buClr>
              <a:buSzPts val="5400"/>
              <a:buFont typeface="Corbel"/>
              <a:buNone/>
            </a:pPr>
            <a:r>
              <a:rPr lang="en-US" sz="5400" b="0" i="0" u="none" strike="noStrike" cap="none">
                <a:solidFill>
                  <a:srgbClr val="EDEDED"/>
                </a:solidFill>
                <a:latin typeface="Corbel"/>
                <a:ea typeface="Corbel"/>
                <a:cs typeface="Corbel"/>
                <a:sym typeface="Corbel"/>
              </a:rPr>
              <a:t>References</a:t>
            </a:r>
          </a:p>
        </p:txBody>
      </p:sp>
      <p:sp>
        <p:nvSpPr>
          <p:cNvPr id="371" name="Shape 371"/>
          <p:cNvSpPr txBox="1">
            <a:spLocks noGrp="1"/>
          </p:cNvSpPr>
          <p:nvPr>
            <p:ph type="body" idx="1"/>
          </p:nvPr>
        </p:nvSpPr>
        <p:spPr>
          <a:xfrm>
            <a:off x="531273" y="1193082"/>
            <a:ext cx="11410122" cy="5509200"/>
          </a:xfrm>
          <a:prstGeom prst="rect">
            <a:avLst/>
          </a:prstGeom>
          <a:noFill/>
          <a:ln>
            <a:noFill/>
          </a:ln>
        </p:spPr>
        <p:txBody>
          <a:bodyPr wrap="square" lIns="91425" tIns="45700" rIns="91425" bIns="45700" anchor="ctr" anchorCtr="0">
            <a:noAutofit/>
          </a:bodyPr>
          <a:lstStyle/>
          <a:p>
            <a:pPr marL="0" marR="0" lvl="0" indent="-101600" algn="l" rtl="0">
              <a:lnSpc>
                <a:spcPct val="100000"/>
              </a:lnSpc>
              <a:spcBef>
                <a:spcPts val="0"/>
              </a:spcBef>
              <a:spcAft>
                <a:spcPts val="0"/>
              </a:spcAft>
              <a:buClr>
                <a:schemeClr val="lt1"/>
              </a:buClr>
              <a:buSzPts val="1600"/>
              <a:buFont typeface="Arial"/>
              <a:buNone/>
            </a:pPr>
            <a:r>
              <a:rPr lang="en-US" sz="1600" b="0" i="0" u="none" strike="noStrike" cap="none">
                <a:solidFill>
                  <a:schemeClr val="lt1"/>
                </a:solidFill>
                <a:latin typeface="Corbel"/>
                <a:ea typeface="Corbel"/>
                <a:cs typeface="Corbel"/>
                <a:sym typeface="Corbel"/>
              </a:rPr>
              <a:t>Hanson, Victor Davis. </a:t>
            </a:r>
            <a:r>
              <a:rPr lang="en-US" sz="1600" b="0" i="1" u="none" strike="noStrike" cap="none">
                <a:solidFill>
                  <a:schemeClr val="lt1"/>
                </a:solidFill>
                <a:latin typeface="Corbel"/>
                <a:ea typeface="Corbel"/>
                <a:cs typeface="Corbel"/>
                <a:sym typeface="Corbel"/>
              </a:rPr>
              <a:t>The Western Way of War: Infantry Battle in Classical Greece.</a:t>
            </a:r>
            <a:r>
              <a:rPr lang="en-US" sz="1600" b="0" i="0" u="none" strike="noStrike" cap="none">
                <a:solidFill>
                  <a:schemeClr val="lt1"/>
                </a:solidFill>
                <a:latin typeface="Corbel"/>
                <a:ea typeface="Corbel"/>
                <a:cs typeface="Corbel"/>
                <a:sym typeface="Corbel"/>
              </a:rPr>
              <a:t> New York: Knopf, 1989.</a:t>
            </a:r>
          </a:p>
          <a:p>
            <a:pPr marL="0" marR="0" lvl="0" indent="-101600" algn="l" rtl="0">
              <a:lnSpc>
                <a:spcPct val="100000"/>
              </a:lnSpc>
              <a:spcBef>
                <a:spcPts val="0"/>
              </a:spcBef>
              <a:spcAft>
                <a:spcPts val="0"/>
              </a:spcAft>
              <a:buClr>
                <a:schemeClr val="lt1"/>
              </a:buClr>
              <a:buSzPts val="1600"/>
              <a:buFont typeface="Arial"/>
              <a:buNone/>
            </a:pPr>
            <a:r>
              <a:rPr lang="en-US" sz="1600" b="0" i="0" u="none" strike="noStrike" cap="none">
                <a:solidFill>
                  <a:schemeClr val="lt1"/>
                </a:solidFill>
                <a:latin typeface="Corbel"/>
                <a:ea typeface="Corbel"/>
                <a:cs typeface="Corbel"/>
                <a:sym typeface="Corbel"/>
              </a:rPr>
              <a:t>Herodotus. </a:t>
            </a:r>
            <a:r>
              <a:rPr lang="en-US" sz="1600" b="0" i="1" u="none" strike="noStrike" cap="none">
                <a:solidFill>
                  <a:schemeClr val="lt1"/>
                </a:solidFill>
                <a:latin typeface="Corbel"/>
                <a:ea typeface="Corbel"/>
                <a:cs typeface="Corbel"/>
                <a:sym typeface="Corbel"/>
              </a:rPr>
              <a:t>The Landmark Herodotus.</a:t>
            </a:r>
            <a:r>
              <a:rPr lang="en-US" sz="1600" b="0" i="0" u="none" strike="noStrike" cap="none">
                <a:solidFill>
                  <a:schemeClr val="lt1"/>
                </a:solidFill>
                <a:latin typeface="Corbel"/>
                <a:ea typeface="Corbel"/>
                <a:cs typeface="Corbel"/>
                <a:sym typeface="Corbel"/>
              </a:rPr>
              <a:t> Translated by Andrea L. Purvis. New York: Anchor Books, 2007.</a:t>
            </a:r>
          </a:p>
          <a:p>
            <a:pPr marL="0" marR="0" lvl="0" indent="-101600" algn="l" rtl="0">
              <a:lnSpc>
                <a:spcPct val="100000"/>
              </a:lnSpc>
              <a:spcBef>
                <a:spcPts val="0"/>
              </a:spcBef>
              <a:spcAft>
                <a:spcPts val="0"/>
              </a:spcAft>
              <a:buClr>
                <a:schemeClr val="lt1"/>
              </a:buClr>
              <a:buSzPts val="1600"/>
              <a:buFont typeface="Arial"/>
              <a:buNone/>
            </a:pPr>
            <a:r>
              <a:rPr lang="en-US" sz="1600" b="0" i="0" u="none" strike="noStrike" cap="none">
                <a:solidFill>
                  <a:schemeClr val="lt1"/>
                </a:solidFill>
                <a:latin typeface="Corbel"/>
                <a:ea typeface="Corbel"/>
                <a:cs typeface="Corbel"/>
                <a:sym typeface="Corbel"/>
              </a:rPr>
              <a:t>Kagan, Donald, and Gregory F. Viggiano. </a:t>
            </a:r>
            <a:r>
              <a:rPr lang="en-US" sz="1600" b="0" i="1" u="none" strike="noStrike" cap="none">
                <a:solidFill>
                  <a:schemeClr val="lt1"/>
                </a:solidFill>
                <a:latin typeface="Corbel"/>
                <a:ea typeface="Corbel"/>
                <a:cs typeface="Corbel"/>
                <a:sym typeface="Corbel"/>
              </a:rPr>
              <a:t>Men Of Bronze.</a:t>
            </a:r>
            <a:r>
              <a:rPr lang="en-US" sz="1600" b="0" i="0" u="none" strike="noStrike" cap="none">
                <a:solidFill>
                  <a:schemeClr val="lt1"/>
                </a:solidFill>
                <a:latin typeface="Corbel"/>
                <a:ea typeface="Corbel"/>
                <a:cs typeface="Corbel"/>
                <a:sym typeface="Corbel"/>
              </a:rPr>
              <a:t> Princeton: Princeton University Press, 2013.</a:t>
            </a:r>
          </a:p>
          <a:p>
            <a:pPr marL="0" marR="0" lvl="0" indent="-101600" algn="l" rtl="0">
              <a:lnSpc>
                <a:spcPct val="100000"/>
              </a:lnSpc>
              <a:spcBef>
                <a:spcPts val="0"/>
              </a:spcBef>
              <a:spcAft>
                <a:spcPts val="0"/>
              </a:spcAft>
              <a:buClr>
                <a:schemeClr val="lt1"/>
              </a:buClr>
              <a:buSzPts val="1600"/>
              <a:buFont typeface="Arial"/>
              <a:buNone/>
            </a:pPr>
            <a:r>
              <a:rPr lang="en-US" sz="1600" b="0" i="0" u="none" strike="noStrike" cap="none">
                <a:solidFill>
                  <a:schemeClr val="lt1"/>
                </a:solidFill>
                <a:latin typeface="Corbel"/>
                <a:ea typeface="Corbel"/>
                <a:cs typeface="Corbel"/>
                <a:sym typeface="Corbel"/>
              </a:rPr>
              <a:t>Luraghi, Nino. "Traders, Pirates, Warriors: The Proto-History of Greek Mercenary Soldiers in the Eastern Mediterranean." </a:t>
            </a:r>
            <a:r>
              <a:rPr lang="en-US" sz="1600" b="0" i="1" u="none" strike="noStrike" cap="none">
                <a:solidFill>
                  <a:schemeClr val="lt1"/>
                </a:solidFill>
                <a:latin typeface="Corbel"/>
                <a:ea typeface="Corbel"/>
                <a:cs typeface="Corbel"/>
                <a:sym typeface="Corbel"/>
              </a:rPr>
              <a:t>Phoenix</a:t>
            </a:r>
            <a:r>
              <a:rPr lang="en-US" sz="1600" b="0" i="0" u="none" strike="noStrike" cap="none">
                <a:solidFill>
                  <a:schemeClr val="lt1"/>
                </a:solidFill>
                <a:latin typeface="Corbel"/>
                <a:ea typeface="Corbel"/>
                <a:cs typeface="Corbel"/>
                <a:sym typeface="Corbel"/>
              </a:rPr>
              <a:t> 60, no. 1 (2006): 21-47.</a:t>
            </a:r>
          </a:p>
          <a:p>
            <a:pPr marL="0" marR="0" lvl="0" indent="-101600" algn="l" rtl="0">
              <a:lnSpc>
                <a:spcPct val="100000"/>
              </a:lnSpc>
              <a:spcBef>
                <a:spcPts val="0"/>
              </a:spcBef>
              <a:spcAft>
                <a:spcPts val="0"/>
              </a:spcAft>
              <a:buClr>
                <a:schemeClr val="lt1"/>
              </a:buClr>
              <a:buSzPts val="1600"/>
              <a:buFont typeface="Arial"/>
              <a:buNone/>
            </a:pPr>
            <a:r>
              <a:rPr lang="en-US" sz="1600" b="0" i="0" u="none" strike="noStrike" cap="none">
                <a:solidFill>
                  <a:schemeClr val="lt1"/>
                </a:solidFill>
                <a:latin typeface="Corbel"/>
                <a:ea typeface="Corbel"/>
                <a:cs typeface="Corbel"/>
                <a:sym typeface="Corbel"/>
              </a:rPr>
              <a:t>van Wees, Hans. </a:t>
            </a:r>
            <a:r>
              <a:rPr lang="en-US" sz="1600" b="0" i="1" u="none" strike="noStrike" cap="none">
                <a:solidFill>
                  <a:schemeClr val="lt1"/>
                </a:solidFill>
                <a:latin typeface="Corbel"/>
                <a:ea typeface="Corbel"/>
                <a:cs typeface="Corbel"/>
                <a:sym typeface="Corbel"/>
              </a:rPr>
              <a:t>Greek Warfare Myths and Realities.</a:t>
            </a:r>
            <a:r>
              <a:rPr lang="en-US" sz="1600" b="0" i="0" u="none" strike="noStrike" cap="none">
                <a:solidFill>
                  <a:schemeClr val="lt1"/>
                </a:solidFill>
                <a:latin typeface="Corbel"/>
                <a:ea typeface="Corbel"/>
                <a:cs typeface="Corbel"/>
                <a:sym typeface="Corbel"/>
              </a:rPr>
              <a:t> London: Bloomsbury Academic, 2004.</a:t>
            </a:r>
          </a:p>
          <a:p>
            <a:pPr marL="0" marR="0" lvl="0" indent="-101600" algn="l" rtl="0">
              <a:lnSpc>
                <a:spcPct val="100000"/>
              </a:lnSpc>
              <a:spcBef>
                <a:spcPts val="0"/>
              </a:spcBef>
              <a:spcAft>
                <a:spcPts val="0"/>
              </a:spcAft>
              <a:buClr>
                <a:schemeClr val="lt1"/>
              </a:buClr>
              <a:buSzPts val="1600"/>
              <a:buFont typeface="Arial"/>
              <a:buNone/>
            </a:pPr>
            <a:r>
              <a:rPr lang="en-US" sz="1600" b="0" i="0" u="none" strike="noStrike" cap="none">
                <a:solidFill>
                  <a:schemeClr val="lt1"/>
                </a:solidFill>
                <a:latin typeface="Corbel"/>
                <a:ea typeface="Corbel"/>
                <a:cs typeface="Corbel"/>
                <a:sym typeface="Corbel"/>
              </a:rPr>
              <a:t>van Wees, Hans. "The Homeric Way of War: The 'Iliad' and the Hoplite Phalanx (II)." </a:t>
            </a:r>
            <a:r>
              <a:rPr lang="en-US" sz="1600" b="0" i="1" u="none" strike="noStrike" cap="none">
                <a:solidFill>
                  <a:schemeClr val="lt1"/>
                </a:solidFill>
                <a:latin typeface="Corbel"/>
                <a:ea typeface="Corbel"/>
                <a:cs typeface="Corbel"/>
                <a:sym typeface="Corbel"/>
              </a:rPr>
              <a:t>Greece and Rome</a:t>
            </a:r>
            <a:r>
              <a:rPr lang="en-US" sz="1600" b="0" i="0" u="none" strike="noStrike" cap="none">
                <a:solidFill>
                  <a:schemeClr val="lt1"/>
                </a:solidFill>
                <a:latin typeface="Corbel"/>
                <a:ea typeface="Corbel"/>
                <a:cs typeface="Corbel"/>
                <a:sym typeface="Corbel"/>
              </a:rPr>
              <a:t> (Cambridge University Press) 41, no. 2 (1994).</a:t>
            </a:r>
          </a:p>
          <a:p>
            <a:pPr marL="0" marR="0" lvl="0" indent="-101600" algn="l" rtl="0">
              <a:lnSpc>
                <a:spcPct val="100000"/>
              </a:lnSpc>
              <a:spcBef>
                <a:spcPts val="0"/>
              </a:spcBef>
              <a:spcAft>
                <a:spcPts val="0"/>
              </a:spcAft>
              <a:buClr>
                <a:schemeClr val="lt1"/>
              </a:buClr>
              <a:buSzPts val="1600"/>
              <a:buFont typeface="Arial"/>
              <a:buNone/>
            </a:pPr>
            <a:endParaRPr sz="1600" b="0" i="0" u="none" strike="noStrike" cap="none">
              <a:solidFill>
                <a:schemeClr val="lt1"/>
              </a:solidFill>
              <a:latin typeface="Corbel"/>
              <a:ea typeface="Corbel"/>
              <a:cs typeface="Corbel"/>
              <a:sym typeface="Corbel"/>
            </a:endParaRPr>
          </a:p>
          <a:p>
            <a:pPr marL="0" marR="0" lvl="0" indent="-101600" algn="l" rtl="0">
              <a:lnSpc>
                <a:spcPct val="100000"/>
              </a:lnSpc>
              <a:spcBef>
                <a:spcPts val="0"/>
              </a:spcBef>
              <a:spcAft>
                <a:spcPts val="0"/>
              </a:spcAft>
              <a:buClr>
                <a:schemeClr val="lt1"/>
              </a:buClr>
              <a:buSzPts val="1600"/>
              <a:buFont typeface="Arial"/>
              <a:buNone/>
            </a:pPr>
            <a:r>
              <a:rPr lang="en-US" sz="1600" b="0" i="0" u="none" strike="noStrike" cap="none">
                <a:solidFill>
                  <a:schemeClr val="lt1"/>
                </a:solidFill>
                <a:latin typeface="Corbel"/>
                <a:ea typeface="Corbel"/>
                <a:cs typeface="Corbel"/>
                <a:sym typeface="Corbel"/>
              </a:rPr>
              <a:t>Hoplite image: </a:t>
            </a:r>
            <a:r>
              <a:rPr lang="en-US" sz="1600" b="0" i="0" u="sng" strike="noStrike" cap="none">
                <a:solidFill>
                  <a:schemeClr val="hlink"/>
                </a:solidFill>
                <a:latin typeface="Corbel"/>
                <a:ea typeface="Corbel"/>
                <a:cs typeface="Corbel"/>
                <a:sym typeface="Corbel"/>
                <a:hlinkClick r:id="rId3"/>
              </a:rPr>
              <a:t>http://www.ancient.eu/image/152/</a:t>
            </a:r>
            <a:r>
              <a:rPr lang="en-US" sz="1600" b="0" i="0" u="none" strike="noStrike" cap="none">
                <a:solidFill>
                  <a:schemeClr val="lt1"/>
                </a:solidFill>
                <a:latin typeface="Corbel"/>
                <a:ea typeface="Corbel"/>
                <a:cs typeface="Corbel"/>
                <a:sym typeface="Corbel"/>
              </a:rPr>
              <a:t> 4th Century </a:t>
            </a:r>
            <a:r>
              <a:rPr lang="en-US" sz="1600" b="0" i="0" u="sng" strike="noStrike" cap="none">
                <a:solidFill>
                  <a:schemeClr val="hlink"/>
                </a:solidFill>
                <a:latin typeface="Corbel"/>
                <a:ea typeface="Corbel"/>
                <a:cs typeface="Corbel"/>
                <a:sym typeface="Corbel"/>
                <a:hlinkClick r:id="rId4"/>
              </a:rPr>
              <a:t>Hoplite</a:t>
            </a:r>
            <a:r>
              <a:rPr lang="en-US" sz="1600" b="0" i="0" u="none" strike="noStrike" cap="none">
                <a:solidFill>
                  <a:schemeClr val="lt1"/>
                </a:solidFill>
                <a:latin typeface="Corbel"/>
                <a:ea typeface="Corbel"/>
                <a:cs typeface="Corbel"/>
                <a:sym typeface="Corbel"/>
              </a:rPr>
              <a:t> by Johnny Shumate </a:t>
            </a:r>
            <a:r>
              <a:rPr lang="en-US" sz="1600" b="0" i="0" u="sng" strike="noStrike" cap="none">
                <a:solidFill>
                  <a:schemeClr val="hlink"/>
                </a:solidFill>
                <a:latin typeface="Corbel"/>
                <a:ea typeface="Corbel"/>
                <a:cs typeface="Corbel"/>
                <a:sym typeface="Corbel"/>
                <a:hlinkClick r:id="rId5"/>
              </a:rPr>
              <a:t>shumate_j@bellsouth.net</a:t>
            </a:r>
          </a:p>
          <a:p>
            <a:pPr marL="0" marR="0" lvl="0" indent="-101600" algn="l" rtl="0">
              <a:lnSpc>
                <a:spcPct val="100000"/>
              </a:lnSpc>
              <a:spcBef>
                <a:spcPts val="0"/>
              </a:spcBef>
              <a:spcAft>
                <a:spcPts val="0"/>
              </a:spcAft>
              <a:buClr>
                <a:schemeClr val="lt1"/>
              </a:buClr>
              <a:buSzPts val="1600"/>
              <a:buFont typeface="Arial"/>
              <a:buNone/>
            </a:pPr>
            <a:r>
              <a:rPr lang="en-US" sz="1600" b="0" i="0" u="none" strike="noStrike" cap="none">
                <a:solidFill>
                  <a:schemeClr val="lt1"/>
                </a:solidFill>
                <a:latin typeface="Corbel"/>
                <a:ea typeface="Corbel"/>
                <a:cs typeface="Corbel"/>
                <a:sym typeface="Corbel"/>
              </a:rPr>
              <a:t>Corinthian helmet: </a:t>
            </a:r>
            <a:r>
              <a:rPr lang="en-US" sz="1600" b="0" i="0" u="sng" strike="noStrike" cap="none">
                <a:solidFill>
                  <a:schemeClr val="hlink"/>
                </a:solidFill>
                <a:latin typeface="Corbel"/>
                <a:ea typeface="Corbel"/>
                <a:cs typeface="Corbel"/>
                <a:sym typeface="Corbel"/>
                <a:hlinkClick r:id="rId6"/>
              </a:rPr>
              <a:t>http://commons.wikimedia.org/wiki/File:Corinthian_helmet_Denda_Staatliche_Antikensammlungen_4330_n2.jpg</a:t>
            </a:r>
          </a:p>
          <a:p>
            <a:pPr marL="0" marR="0" lvl="0" indent="-101600" algn="l" rtl="0">
              <a:lnSpc>
                <a:spcPct val="100000"/>
              </a:lnSpc>
              <a:spcBef>
                <a:spcPts val="0"/>
              </a:spcBef>
              <a:spcAft>
                <a:spcPts val="0"/>
              </a:spcAft>
              <a:buClr>
                <a:schemeClr val="lt1"/>
              </a:buClr>
              <a:buSzPts val="1600"/>
              <a:buFont typeface="Arial"/>
              <a:buNone/>
            </a:pPr>
            <a:r>
              <a:rPr lang="en-US" sz="1600" b="0" i="0" u="none" strike="noStrike" cap="none">
                <a:solidFill>
                  <a:schemeClr val="lt1"/>
                </a:solidFill>
                <a:latin typeface="Corbel"/>
                <a:ea typeface="Corbel"/>
                <a:cs typeface="Corbel"/>
                <a:sym typeface="Corbel"/>
              </a:rPr>
              <a:t>Chigi Vase: </a:t>
            </a:r>
            <a:r>
              <a:rPr lang="en-US" sz="1600" b="0" i="0" u="sng" strike="noStrike" cap="none">
                <a:solidFill>
                  <a:schemeClr val="hlink"/>
                </a:solidFill>
                <a:latin typeface="Corbel"/>
                <a:ea typeface="Corbel"/>
                <a:cs typeface="Corbel"/>
                <a:sym typeface="Corbel"/>
                <a:hlinkClick r:id="rId7"/>
              </a:rPr>
              <a:t>http://sites.psu.edu/thehopliteexperience/wp-content/uploads/sites/10736/2014/03/Hoplite-battle-Chigi-Vase.jpg</a:t>
            </a:r>
          </a:p>
          <a:p>
            <a:pPr marL="0" marR="0" lvl="0" indent="-101600" algn="l" rtl="0">
              <a:lnSpc>
                <a:spcPct val="100000"/>
              </a:lnSpc>
              <a:spcBef>
                <a:spcPts val="0"/>
              </a:spcBef>
              <a:spcAft>
                <a:spcPts val="0"/>
              </a:spcAft>
              <a:buClr>
                <a:schemeClr val="lt1"/>
              </a:buClr>
              <a:buSzPts val="1600"/>
              <a:buFont typeface="Arial"/>
              <a:buNone/>
            </a:pPr>
            <a:r>
              <a:rPr lang="en-US" sz="1600" b="0" i="0" u="none" strike="noStrike" cap="none">
                <a:solidFill>
                  <a:schemeClr val="lt1"/>
                </a:solidFill>
                <a:latin typeface="Corbel"/>
                <a:ea typeface="Corbel"/>
                <a:cs typeface="Corbel"/>
                <a:sym typeface="Corbel"/>
              </a:rPr>
              <a:t>Phalanx vs. open order drawing: </a:t>
            </a:r>
            <a:r>
              <a:rPr lang="en-US" sz="1600" b="0" i="1" u="none" strike="noStrike" cap="none">
                <a:solidFill>
                  <a:schemeClr val="lt1"/>
                </a:solidFill>
                <a:latin typeface="Corbel"/>
                <a:ea typeface="Corbel"/>
                <a:cs typeface="Corbel"/>
                <a:sym typeface="Corbel"/>
              </a:rPr>
              <a:t>Men of Bronze</a:t>
            </a:r>
          </a:p>
          <a:p>
            <a:pPr marL="0" marR="0" lvl="0" indent="-101600" algn="l" rtl="0">
              <a:lnSpc>
                <a:spcPct val="100000"/>
              </a:lnSpc>
              <a:spcBef>
                <a:spcPts val="0"/>
              </a:spcBef>
              <a:spcAft>
                <a:spcPts val="0"/>
              </a:spcAft>
              <a:buClr>
                <a:schemeClr val="lt1"/>
              </a:buClr>
              <a:buSzPts val="1600"/>
              <a:buFont typeface="Arial"/>
              <a:buNone/>
            </a:pPr>
            <a:r>
              <a:rPr lang="en-US" sz="1600" b="0" i="0" u="none" strike="noStrike" cap="none">
                <a:solidFill>
                  <a:schemeClr val="lt1"/>
                </a:solidFill>
                <a:latin typeface="Corbel"/>
                <a:ea typeface="Corbel"/>
                <a:cs typeface="Corbel"/>
                <a:sym typeface="Corbel"/>
              </a:rPr>
              <a:t>Iliad cover: </a:t>
            </a:r>
            <a:r>
              <a:rPr lang="en-US" sz="1600" b="0" i="0" u="sng" strike="noStrike" cap="none">
                <a:solidFill>
                  <a:schemeClr val="hlink"/>
                </a:solidFill>
                <a:latin typeface="Corbel"/>
                <a:ea typeface="Corbel"/>
                <a:cs typeface="Corbel"/>
                <a:sym typeface="Corbel"/>
                <a:hlinkClick r:id="rId8"/>
              </a:rPr>
              <a:t>http://billwardwriter.com/wp-content/uploads/2010/03/fagles-iliad.jpg</a:t>
            </a:r>
          </a:p>
          <a:p>
            <a:pPr marL="0" marR="0" lvl="0" indent="-101600" algn="l" rtl="0">
              <a:lnSpc>
                <a:spcPct val="100000"/>
              </a:lnSpc>
              <a:spcBef>
                <a:spcPts val="0"/>
              </a:spcBef>
              <a:spcAft>
                <a:spcPts val="0"/>
              </a:spcAft>
              <a:buClr>
                <a:schemeClr val="lt1"/>
              </a:buClr>
              <a:buSzPts val="1600"/>
              <a:buFont typeface="Arial"/>
              <a:buNone/>
            </a:pPr>
            <a:r>
              <a:rPr lang="en-US" sz="1600" b="0" i="0" u="none" strike="noStrike" cap="none">
                <a:solidFill>
                  <a:schemeClr val="lt1"/>
                </a:solidFill>
                <a:latin typeface="Corbel"/>
                <a:ea typeface="Corbel"/>
                <a:cs typeface="Corbel"/>
                <a:sym typeface="Corbel"/>
              </a:rPr>
              <a:t>Picture of Victor Davis Hanson - </a:t>
            </a:r>
            <a:r>
              <a:rPr lang="en-US" sz="1600" b="0" i="0" u="sng" strike="noStrike" cap="none">
                <a:solidFill>
                  <a:schemeClr val="hlink"/>
                </a:solidFill>
                <a:latin typeface="Corbel"/>
                <a:ea typeface="Corbel"/>
                <a:cs typeface="Corbel"/>
                <a:sym typeface="Corbel"/>
                <a:hlinkClick r:id="rId9"/>
              </a:rPr>
              <a:t>http://www.asmeascholars.org/wp-content/uploads/2013/04/victor_davis_hanson_headshot.jpg</a:t>
            </a:r>
          </a:p>
          <a:p>
            <a:pPr marL="0" marR="0" lvl="0" indent="-101600" algn="l" rtl="0">
              <a:lnSpc>
                <a:spcPct val="100000"/>
              </a:lnSpc>
              <a:spcBef>
                <a:spcPts val="0"/>
              </a:spcBef>
              <a:spcAft>
                <a:spcPts val="0"/>
              </a:spcAft>
              <a:buClr>
                <a:schemeClr val="lt1"/>
              </a:buClr>
              <a:buSzPts val="1600"/>
              <a:buFont typeface="Arial"/>
              <a:buNone/>
            </a:pPr>
            <a:r>
              <a:rPr lang="en-US" sz="1600" b="0" i="0" u="none" strike="noStrike" cap="none">
                <a:solidFill>
                  <a:schemeClr val="lt1"/>
                </a:solidFill>
                <a:latin typeface="Corbel"/>
                <a:ea typeface="Corbel"/>
                <a:cs typeface="Corbel"/>
                <a:sym typeface="Corbel"/>
              </a:rPr>
              <a:t>Picture of Hans Van Wees - </a:t>
            </a:r>
            <a:r>
              <a:rPr lang="en-US" sz="1600" b="0" i="0" u="sng" strike="noStrike" cap="none">
                <a:solidFill>
                  <a:schemeClr val="hlink"/>
                </a:solidFill>
                <a:latin typeface="Corbel"/>
                <a:ea typeface="Corbel"/>
                <a:cs typeface="Corbel"/>
                <a:sym typeface="Corbel"/>
                <a:hlinkClick r:id="rId10"/>
              </a:rPr>
              <a:t>http://www.ucl.ac.uk/history/people/academic-staff/hans-vanwees/Hans_van_Wees_03.jpg</a:t>
            </a:r>
          </a:p>
          <a:p>
            <a:pPr marL="0" marR="0" lvl="0" indent="-101600" algn="l" rtl="0">
              <a:lnSpc>
                <a:spcPct val="100000"/>
              </a:lnSpc>
              <a:spcBef>
                <a:spcPts val="0"/>
              </a:spcBef>
              <a:spcAft>
                <a:spcPts val="0"/>
              </a:spcAft>
              <a:buClr>
                <a:schemeClr val="lt1"/>
              </a:buClr>
              <a:buSzPts val="1600"/>
              <a:buFont typeface="Arial"/>
              <a:buNone/>
            </a:pPr>
            <a:r>
              <a:rPr lang="en-US" sz="1600" b="0" i="0" u="none" strike="noStrike" cap="none">
                <a:solidFill>
                  <a:schemeClr val="lt1"/>
                </a:solidFill>
                <a:latin typeface="Corbel"/>
                <a:ea typeface="Corbel"/>
                <a:cs typeface="Corbel"/>
                <a:sym typeface="Corbel"/>
              </a:rPr>
              <a:t>Picture of John R. Hale - </a:t>
            </a:r>
            <a:r>
              <a:rPr lang="en-US" sz="1600" b="0" i="0" u="sng" strike="noStrike" cap="none">
                <a:solidFill>
                  <a:schemeClr val="hlink"/>
                </a:solidFill>
                <a:latin typeface="Corbel"/>
                <a:ea typeface="Corbel"/>
                <a:cs typeface="Corbel"/>
                <a:sym typeface="Corbel"/>
                <a:hlinkClick r:id="rId11"/>
              </a:rPr>
              <a:t>http://louisville.edu/liberalstudies/team/images/hale.jpg/image_preview</a:t>
            </a:r>
          </a:p>
          <a:p>
            <a:pPr marL="0" marR="0" lvl="0" indent="-101600" algn="l" rtl="0">
              <a:lnSpc>
                <a:spcPct val="100000"/>
              </a:lnSpc>
              <a:spcBef>
                <a:spcPts val="0"/>
              </a:spcBef>
              <a:spcAft>
                <a:spcPts val="0"/>
              </a:spcAft>
              <a:buClr>
                <a:schemeClr val="lt1"/>
              </a:buClr>
              <a:buSzPts val="1600"/>
              <a:buFont typeface="Arial"/>
              <a:buNone/>
            </a:pPr>
            <a:r>
              <a:rPr lang="en-US" sz="1600" b="0" i="0" u="none" strike="noStrike" cap="none">
                <a:solidFill>
                  <a:schemeClr val="lt1"/>
                </a:solidFill>
                <a:latin typeface="Corbel"/>
                <a:ea typeface="Corbel"/>
                <a:cs typeface="Corbel"/>
                <a:sym typeface="Corbel"/>
              </a:rPr>
              <a:t>Skirmisher: </a:t>
            </a:r>
            <a:r>
              <a:rPr lang="en-US" sz="1600" b="0" i="0" u="sng" strike="noStrike" cap="none">
                <a:solidFill>
                  <a:schemeClr val="hlink"/>
                </a:solidFill>
                <a:latin typeface="Corbel"/>
                <a:ea typeface="Corbel"/>
                <a:cs typeface="Corbel"/>
                <a:sym typeface="Corbel"/>
                <a:hlinkClick r:id="rId12"/>
              </a:rPr>
              <a:t>http://en.wikipedia.org/wiki/Skirmisher#mediaviewer/File:Agrianian3.jpg</a:t>
            </a:r>
            <a:r>
              <a:rPr lang="en-US" sz="1600" b="0" i="0" u="none" strike="noStrike" cap="none">
                <a:solidFill>
                  <a:schemeClr val="lt1"/>
                </a:solidFill>
                <a:latin typeface="Corbel"/>
                <a:ea typeface="Corbel"/>
                <a:cs typeface="Corbel"/>
                <a:sym typeface="Corbel"/>
              </a:rPr>
              <a:t> Agrianian Peltast by Johnny Shumate For more information about illustrations, email shumate_j@bellsouth.net</a:t>
            </a:r>
          </a:p>
          <a:p>
            <a:pPr marL="0" marR="0" lvl="0" indent="-101600" algn="l" rtl="0">
              <a:lnSpc>
                <a:spcPct val="100000"/>
              </a:lnSpc>
              <a:spcBef>
                <a:spcPts val="0"/>
              </a:spcBef>
              <a:spcAft>
                <a:spcPts val="0"/>
              </a:spcAft>
              <a:buClr>
                <a:schemeClr val="lt1"/>
              </a:buClr>
              <a:buSzPts val="1600"/>
              <a:buFont typeface="Arial"/>
              <a:buNone/>
            </a:pPr>
            <a:r>
              <a:rPr lang="en-US" sz="1600" b="0" i="0" u="none" strike="noStrike" cap="none">
                <a:solidFill>
                  <a:schemeClr val="lt1"/>
                </a:solidFill>
                <a:latin typeface="Corbel"/>
                <a:ea typeface="Corbel"/>
                <a:cs typeface="Corbel"/>
                <a:sym typeface="Corbel"/>
              </a:rPr>
              <a:t>Amathus bowl: </a:t>
            </a:r>
            <a:r>
              <a:rPr lang="en-US" sz="1600" b="0" i="1" u="none" strike="noStrike" cap="none">
                <a:solidFill>
                  <a:schemeClr val="lt1"/>
                </a:solidFill>
                <a:latin typeface="Corbel"/>
                <a:ea typeface="Corbel"/>
                <a:cs typeface="Corbel"/>
                <a:sym typeface="Corbel"/>
              </a:rPr>
              <a:t>Men of Bronze</a:t>
            </a:r>
          </a:p>
          <a:p>
            <a:pPr marL="0" marR="0" lvl="0" indent="-101600" algn="l" rtl="0">
              <a:lnSpc>
                <a:spcPct val="100000"/>
              </a:lnSpc>
              <a:spcBef>
                <a:spcPts val="0"/>
              </a:spcBef>
              <a:spcAft>
                <a:spcPts val="0"/>
              </a:spcAft>
              <a:buClr>
                <a:schemeClr val="lt1"/>
              </a:buClr>
              <a:buSzPts val="1600"/>
              <a:buFont typeface="Arial"/>
              <a:buNone/>
            </a:pPr>
            <a:r>
              <a:rPr lang="en-US" sz="1600" b="0" i="0" u="none" strike="noStrike" cap="none">
                <a:solidFill>
                  <a:schemeClr val="lt1"/>
                </a:solidFill>
                <a:latin typeface="Corbel"/>
                <a:ea typeface="Corbel"/>
                <a:cs typeface="Corbel"/>
                <a:sym typeface="Corbel"/>
              </a:rPr>
              <a:t>Van Wees skirmishers: </a:t>
            </a:r>
            <a:r>
              <a:rPr lang="en-US" sz="1600" b="0" i="1" u="none" strike="noStrike" cap="none">
                <a:solidFill>
                  <a:schemeClr val="lt1"/>
                </a:solidFill>
                <a:latin typeface="Corbel"/>
                <a:ea typeface="Corbel"/>
                <a:cs typeface="Corbel"/>
                <a:sym typeface="Corbel"/>
              </a:rPr>
              <a:t>Men of Bronze</a:t>
            </a:r>
          </a:p>
          <a:p>
            <a:pPr marL="0" marR="0" lvl="0" indent="-101600" algn="l" rtl="0">
              <a:lnSpc>
                <a:spcPct val="100000"/>
              </a:lnSpc>
              <a:spcBef>
                <a:spcPts val="0"/>
              </a:spcBef>
              <a:spcAft>
                <a:spcPts val="0"/>
              </a:spcAft>
              <a:buClr>
                <a:schemeClr val="lt1"/>
              </a:buClr>
              <a:buSzPts val="1600"/>
              <a:buFont typeface="Arial"/>
              <a:buNone/>
            </a:pPr>
            <a:r>
              <a:rPr lang="en-US" sz="1600" b="0" i="0" u="none" strike="noStrike" cap="none">
                <a:solidFill>
                  <a:schemeClr val="lt1"/>
                </a:solidFill>
                <a:latin typeface="Corbel"/>
                <a:ea typeface="Corbel"/>
                <a:cs typeface="Corbel"/>
                <a:sym typeface="Corbel"/>
              </a:rPr>
              <a:t>Kagan Yale Course: </a:t>
            </a:r>
            <a:r>
              <a:rPr lang="en-US" sz="1600" b="0" i="1" u="none" strike="noStrike" cap="none">
                <a:solidFill>
                  <a:schemeClr val="lt1"/>
                </a:solidFill>
                <a:latin typeface="Corbel"/>
                <a:ea typeface="Corbel"/>
                <a:cs typeface="Corbel"/>
                <a:sym typeface="Corbel"/>
              </a:rPr>
              <a:t>http://oyc.yale.edu/classics/clcv-205</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pic>
        <p:nvPicPr>
          <p:cNvPr id="164" name="Shape 164" descr="http://upload.wikimedia.org/wikipedia/commons/f/fd/Ancient_Greece_hoplite_with_his_hoplon_and_dory.jpg"/>
          <p:cNvPicPr preferRelativeResize="0">
            <a:picLocks noGrp="1"/>
          </p:cNvPicPr>
          <p:nvPr>
            <p:ph type="body" idx="1"/>
          </p:nvPr>
        </p:nvPicPr>
        <p:blipFill rotWithShape="1">
          <a:blip r:embed="rId3">
            <a:alphaModFix/>
          </a:blip>
          <a:srcRect/>
          <a:stretch/>
        </p:blipFill>
        <p:spPr>
          <a:xfrm>
            <a:off x="613186" y="0"/>
            <a:ext cx="10531735" cy="692929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Shape 170"/>
          <p:cNvSpPr txBox="1">
            <a:spLocks noGrp="1"/>
          </p:cNvSpPr>
          <p:nvPr>
            <p:ph type="title"/>
          </p:nvPr>
        </p:nvSpPr>
        <p:spPr>
          <a:xfrm>
            <a:off x="838200" y="365125"/>
            <a:ext cx="10515600" cy="1325563"/>
          </a:xfrm>
          <a:prstGeom prst="rect">
            <a:avLst/>
          </a:prstGeom>
          <a:noFill/>
          <a:ln>
            <a:noFill/>
          </a:ln>
        </p:spPr>
        <p:txBody>
          <a:bodyPr wrap="square" lIns="91425" tIns="45700" rIns="91425" bIns="45700" anchor="ctr" anchorCtr="0">
            <a:noAutofit/>
          </a:bodyPr>
          <a:lstStyle/>
          <a:p>
            <a:pPr marL="0" marR="0" lvl="0" indent="-342900" algn="l" rtl="0">
              <a:lnSpc>
                <a:spcPct val="90000"/>
              </a:lnSpc>
              <a:spcBef>
                <a:spcPts val="0"/>
              </a:spcBef>
              <a:buClr>
                <a:srgbClr val="EDEDED"/>
              </a:buClr>
              <a:buSzPts val="5400"/>
              <a:buFont typeface="Corbel"/>
              <a:buNone/>
            </a:pPr>
            <a:r>
              <a:rPr lang="en-US" sz="5400" b="0" i="0" u="none" strike="noStrike" cap="none">
                <a:solidFill>
                  <a:srgbClr val="EDEDED"/>
                </a:solidFill>
                <a:latin typeface="Corbel"/>
                <a:ea typeface="Corbel"/>
                <a:cs typeface="Corbel"/>
                <a:sym typeface="Corbel"/>
              </a:rPr>
              <a:t>Greek Polis</a:t>
            </a:r>
          </a:p>
        </p:txBody>
      </p:sp>
      <p:sp>
        <p:nvSpPr>
          <p:cNvPr id="171" name="Shape 171"/>
          <p:cNvSpPr txBox="1">
            <a:spLocks noGrp="1"/>
          </p:cNvSpPr>
          <p:nvPr>
            <p:ph type="body" idx="1"/>
          </p:nvPr>
        </p:nvSpPr>
        <p:spPr>
          <a:xfrm>
            <a:off x="1120000" y="1825625"/>
            <a:ext cx="10233800" cy="4351338"/>
          </a:xfrm>
          <a:prstGeom prst="rect">
            <a:avLst/>
          </a:prstGeom>
          <a:noFill/>
          <a:ln>
            <a:noFill/>
          </a:ln>
        </p:spPr>
        <p:txBody>
          <a:bodyPr wrap="square" lIns="91425" tIns="45700" rIns="91425" bIns="45700" anchor="t" anchorCtr="0">
            <a:noAutofit/>
          </a:bodyPr>
          <a:lstStyle/>
          <a:p>
            <a:pPr marL="228600" marR="0" lvl="0" indent="-228600" algn="l" rtl="0">
              <a:lnSpc>
                <a:spcPct val="90000"/>
              </a:lnSpc>
              <a:spcBef>
                <a:spcPts val="0"/>
              </a:spcBef>
              <a:spcAft>
                <a:spcPts val="0"/>
              </a:spcAft>
              <a:buClr>
                <a:srgbClr val="EDEDED"/>
              </a:buClr>
              <a:buSzPts val="3600"/>
              <a:buFont typeface="Arial"/>
              <a:buChar char="•"/>
            </a:pPr>
            <a:r>
              <a:rPr lang="en-US" sz="3600" b="0" i="0" u="none" strike="noStrike" cap="none">
                <a:solidFill>
                  <a:srgbClr val="EDEDED"/>
                </a:solidFill>
                <a:latin typeface="Corbel"/>
                <a:ea typeface="Corbel"/>
                <a:cs typeface="Corbel"/>
                <a:sym typeface="Corbel"/>
              </a:rPr>
              <a:t>8</a:t>
            </a:r>
            <a:r>
              <a:rPr lang="en-US" sz="3600" b="0" i="0" u="none" strike="noStrike" cap="none" baseline="30000">
                <a:solidFill>
                  <a:srgbClr val="EDEDED"/>
                </a:solidFill>
                <a:latin typeface="Corbel"/>
                <a:ea typeface="Corbel"/>
                <a:cs typeface="Corbel"/>
                <a:sym typeface="Corbel"/>
              </a:rPr>
              <a:t>th</a:t>
            </a:r>
            <a:r>
              <a:rPr lang="en-US" sz="3600" b="0" i="0" u="none" strike="noStrike" cap="none">
                <a:solidFill>
                  <a:srgbClr val="EDEDED"/>
                </a:solidFill>
                <a:latin typeface="Corbel"/>
                <a:ea typeface="Corbel"/>
                <a:cs typeface="Corbel"/>
                <a:sym typeface="Corbel"/>
              </a:rPr>
              <a:t> c. – 6</a:t>
            </a:r>
            <a:r>
              <a:rPr lang="en-US" sz="3600" b="0" i="0" u="none" strike="noStrike" cap="none" baseline="30000">
                <a:solidFill>
                  <a:srgbClr val="EDEDED"/>
                </a:solidFill>
                <a:latin typeface="Corbel"/>
                <a:ea typeface="Corbel"/>
                <a:cs typeface="Corbel"/>
                <a:sym typeface="Corbel"/>
              </a:rPr>
              <a:t>th</a:t>
            </a:r>
            <a:r>
              <a:rPr lang="en-US" sz="3600" b="0" i="0" u="none" strike="noStrike" cap="none">
                <a:solidFill>
                  <a:srgbClr val="EDEDED"/>
                </a:solidFill>
                <a:latin typeface="Corbel"/>
                <a:ea typeface="Corbel"/>
                <a:cs typeface="Corbel"/>
                <a:sym typeface="Corbel"/>
              </a:rPr>
              <a:t> c. BC</a:t>
            </a:r>
          </a:p>
          <a:p>
            <a:pPr marL="228600" marR="0" lvl="0" indent="-228600" algn="l" rtl="0">
              <a:lnSpc>
                <a:spcPct val="90000"/>
              </a:lnSpc>
              <a:spcBef>
                <a:spcPts val="1000"/>
              </a:spcBef>
              <a:spcAft>
                <a:spcPts val="0"/>
              </a:spcAft>
              <a:buClr>
                <a:srgbClr val="EDEDED"/>
              </a:buClr>
              <a:buSzPts val="3600"/>
              <a:buFont typeface="Arial"/>
              <a:buChar char="•"/>
            </a:pPr>
            <a:r>
              <a:rPr lang="en-US" sz="3600" b="0" i="0" u="none" strike="noStrike" cap="none">
                <a:solidFill>
                  <a:srgbClr val="EDEDED"/>
                </a:solidFill>
                <a:latin typeface="Corbel"/>
                <a:ea typeface="Corbel"/>
                <a:cs typeface="Corbel"/>
                <a:sym typeface="Corbel"/>
              </a:rPr>
              <a:t>Hereditary aristocracies / Tyrants</a:t>
            </a:r>
          </a:p>
          <a:p>
            <a:pPr marL="228600" marR="0" lvl="0" indent="-228600" algn="l" rtl="0">
              <a:lnSpc>
                <a:spcPct val="90000"/>
              </a:lnSpc>
              <a:spcBef>
                <a:spcPts val="1000"/>
              </a:spcBef>
              <a:spcAft>
                <a:spcPts val="0"/>
              </a:spcAft>
              <a:buClr>
                <a:srgbClr val="EDEDED"/>
              </a:buClr>
              <a:buSzPts val="3600"/>
              <a:buFont typeface="Arial"/>
              <a:buChar char="•"/>
            </a:pPr>
            <a:r>
              <a:rPr lang="en-US" sz="3600" b="0" i="0" u="none" strike="noStrike" cap="none">
                <a:solidFill>
                  <a:srgbClr val="EDEDED"/>
                </a:solidFill>
                <a:latin typeface="Corbel"/>
                <a:ea typeface="Corbel"/>
                <a:cs typeface="Corbel"/>
                <a:sym typeface="Corbel"/>
              </a:rPr>
              <a:t>Beginnings of democracy</a:t>
            </a:r>
          </a:p>
          <a:p>
            <a:pPr marL="228600" marR="0" lvl="0" indent="-228600" algn="l" rtl="0">
              <a:lnSpc>
                <a:spcPct val="90000"/>
              </a:lnSpc>
              <a:spcBef>
                <a:spcPts val="1000"/>
              </a:spcBef>
              <a:spcAft>
                <a:spcPts val="0"/>
              </a:spcAft>
              <a:buClr>
                <a:srgbClr val="EDEDED"/>
              </a:buClr>
              <a:buSzPts val="3600"/>
              <a:buFont typeface="Arial"/>
              <a:buChar char="•"/>
            </a:pPr>
            <a:r>
              <a:rPr lang="en-US" sz="3600" b="0" i="0" u="none" strike="noStrike" cap="none">
                <a:solidFill>
                  <a:srgbClr val="EDEDED"/>
                </a:solidFill>
                <a:latin typeface="Corbel"/>
                <a:ea typeface="Corbel"/>
                <a:cs typeface="Corbel"/>
                <a:sym typeface="Corbel"/>
              </a:rPr>
              <a:t>Monarchies to republics</a:t>
            </a:r>
          </a:p>
          <a:p>
            <a:pPr marL="228600" marR="0" lvl="0" indent="-228600" algn="l" rtl="0">
              <a:lnSpc>
                <a:spcPct val="90000"/>
              </a:lnSpc>
              <a:spcBef>
                <a:spcPts val="1000"/>
              </a:spcBef>
              <a:spcAft>
                <a:spcPts val="0"/>
              </a:spcAft>
              <a:buClr>
                <a:srgbClr val="EDEDED"/>
              </a:buClr>
              <a:buSzPts val="3600"/>
              <a:buFont typeface="Arial"/>
              <a:buChar char="•"/>
            </a:pPr>
            <a:r>
              <a:rPr lang="en-US" sz="3600" b="0" i="0" u="none" strike="noStrike" cap="none">
                <a:solidFill>
                  <a:srgbClr val="EDEDED"/>
                </a:solidFill>
                <a:latin typeface="Corbel"/>
                <a:ea typeface="Corbel"/>
                <a:cs typeface="Corbel"/>
                <a:sym typeface="Corbel"/>
              </a:rPr>
              <a:t>Lack of available arable land</a:t>
            </a:r>
          </a:p>
          <a:p>
            <a:pPr marL="228600" marR="0" lvl="0" indent="-228600" algn="l" rtl="0">
              <a:lnSpc>
                <a:spcPct val="90000"/>
              </a:lnSpc>
              <a:spcBef>
                <a:spcPts val="1000"/>
              </a:spcBef>
              <a:buClr>
                <a:srgbClr val="EDEDED"/>
              </a:buClr>
              <a:buSzPts val="3600"/>
              <a:buFont typeface="Arial"/>
              <a:buNone/>
            </a:pPr>
            <a:endParaRPr sz="3600" b="0" i="0" u="none" strike="noStrike" cap="none">
              <a:solidFill>
                <a:srgbClr val="EDEDED"/>
              </a:solidFill>
              <a:latin typeface="Corbel"/>
              <a:ea typeface="Corbel"/>
              <a:cs typeface="Corbel"/>
              <a:sym typeface="Corbe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Shape 177"/>
          <p:cNvSpPr txBox="1">
            <a:spLocks noGrp="1"/>
          </p:cNvSpPr>
          <p:nvPr>
            <p:ph type="title"/>
          </p:nvPr>
        </p:nvSpPr>
        <p:spPr>
          <a:xfrm>
            <a:off x="838200" y="365125"/>
            <a:ext cx="10515600" cy="1325563"/>
          </a:xfrm>
          <a:prstGeom prst="rect">
            <a:avLst/>
          </a:prstGeom>
          <a:noFill/>
          <a:ln>
            <a:noFill/>
          </a:ln>
        </p:spPr>
        <p:txBody>
          <a:bodyPr wrap="square" lIns="91425" tIns="45700" rIns="91425" bIns="45700" anchor="ctr" anchorCtr="0">
            <a:noAutofit/>
          </a:bodyPr>
          <a:lstStyle/>
          <a:p>
            <a:pPr marL="0" marR="0" lvl="0" indent="-342900" algn="l" rtl="0">
              <a:lnSpc>
                <a:spcPct val="90000"/>
              </a:lnSpc>
              <a:spcBef>
                <a:spcPts val="0"/>
              </a:spcBef>
              <a:buClr>
                <a:srgbClr val="EDEDED"/>
              </a:buClr>
              <a:buSzPts val="5400"/>
              <a:buFont typeface="Corbel"/>
              <a:buNone/>
            </a:pPr>
            <a:r>
              <a:rPr lang="en-US" sz="5400" b="0" i="0" u="none" strike="noStrike" cap="none">
                <a:solidFill>
                  <a:srgbClr val="EDEDED"/>
                </a:solidFill>
                <a:latin typeface="Corbel"/>
                <a:ea typeface="Corbel"/>
                <a:cs typeface="Corbel"/>
                <a:sym typeface="Corbel"/>
              </a:rPr>
              <a:t>Hoplite Orthodoxy Defined</a:t>
            </a:r>
          </a:p>
        </p:txBody>
      </p:sp>
      <p:sp>
        <p:nvSpPr>
          <p:cNvPr id="178" name="Shape 178"/>
          <p:cNvSpPr txBox="1">
            <a:spLocks noGrp="1"/>
          </p:cNvSpPr>
          <p:nvPr>
            <p:ph type="body" idx="1"/>
          </p:nvPr>
        </p:nvSpPr>
        <p:spPr>
          <a:xfrm>
            <a:off x="1120000" y="1825625"/>
            <a:ext cx="10233800" cy="4351338"/>
          </a:xfrm>
          <a:prstGeom prst="rect">
            <a:avLst/>
          </a:prstGeom>
          <a:noFill/>
          <a:ln>
            <a:noFill/>
          </a:ln>
        </p:spPr>
        <p:txBody>
          <a:bodyPr wrap="square" lIns="91425" tIns="45700" rIns="91425" bIns="45700" anchor="t" anchorCtr="0">
            <a:noAutofit/>
          </a:bodyPr>
          <a:lstStyle/>
          <a:p>
            <a:pPr marL="228600" marR="0" lvl="0" indent="-228600" algn="l" rtl="0">
              <a:lnSpc>
                <a:spcPct val="90000"/>
              </a:lnSpc>
              <a:spcBef>
                <a:spcPts val="0"/>
              </a:spcBef>
              <a:spcAft>
                <a:spcPts val="0"/>
              </a:spcAft>
              <a:buClr>
                <a:srgbClr val="EDEDED"/>
              </a:buClr>
              <a:buSzPts val="3600"/>
              <a:buFont typeface="Arial"/>
              <a:buChar char="•"/>
            </a:pPr>
            <a:r>
              <a:rPr lang="en-US" sz="3600" b="0" i="0" u="none" strike="noStrike" cap="none">
                <a:solidFill>
                  <a:srgbClr val="EDEDED"/>
                </a:solidFill>
                <a:latin typeface="Corbel"/>
                <a:ea typeface="Corbel"/>
                <a:cs typeface="Corbel"/>
                <a:sym typeface="Corbel"/>
              </a:rPr>
              <a:t>Kagan’s definition</a:t>
            </a:r>
          </a:p>
          <a:p>
            <a:pPr marL="228600" marR="0" lvl="0" indent="-228600" algn="l" rtl="0">
              <a:lnSpc>
                <a:spcPct val="90000"/>
              </a:lnSpc>
              <a:spcBef>
                <a:spcPts val="1000"/>
              </a:spcBef>
              <a:spcAft>
                <a:spcPts val="0"/>
              </a:spcAft>
              <a:buClr>
                <a:srgbClr val="EDEDED"/>
              </a:buClr>
              <a:buSzPts val="3600"/>
              <a:buFont typeface="Arial"/>
              <a:buChar char="•"/>
            </a:pPr>
            <a:r>
              <a:rPr lang="en-US" sz="3600" b="0" i="0" u="none" strike="noStrike" cap="none">
                <a:solidFill>
                  <a:srgbClr val="EDEDED"/>
                </a:solidFill>
                <a:latin typeface="Corbel"/>
                <a:ea typeface="Corbel"/>
                <a:cs typeface="Corbel"/>
                <a:sym typeface="Corbel"/>
              </a:rPr>
              <a:t>Sudden innovations in arms and armor</a:t>
            </a:r>
          </a:p>
          <a:p>
            <a:pPr marL="228600" marR="0" lvl="0" indent="-228600" algn="l" rtl="0">
              <a:lnSpc>
                <a:spcPct val="90000"/>
              </a:lnSpc>
              <a:spcBef>
                <a:spcPts val="1000"/>
              </a:spcBef>
              <a:spcAft>
                <a:spcPts val="0"/>
              </a:spcAft>
              <a:buClr>
                <a:srgbClr val="EDEDED"/>
              </a:buClr>
              <a:buSzPts val="3600"/>
              <a:buFont typeface="Arial"/>
              <a:buChar char="•"/>
            </a:pPr>
            <a:r>
              <a:rPr lang="en-US" sz="3600" b="0" i="0" u="none" strike="noStrike" cap="none">
                <a:solidFill>
                  <a:srgbClr val="EDEDED"/>
                </a:solidFill>
                <a:latin typeface="Corbel"/>
                <a:ea typeface="Corbel"/>
                <a:cs typeface="Corbel"/>
                <a:sym typeface="Corbel"/>
              </a:rPr>
              <a:t>Phalanx tactics</a:t>
            </a:r>
          </a:p>
          <a:p>
            <a:pPr marL="228600" marR="0" lvl="0" indent="-228600" algn="l" rtl="0">
              <a:lnSpc>
                <a:spcPct val="90000"/>
              </a:lnSpc>
              <a:spcBef>
                <a:spcPts val="1000"/>
              </a:spcBef>
              <a:spcAft>
                <a:spcPts val="0"/>
              </a:spcAft>
              <a:buClr>
                <a:srgbClr val="EDEDED"/>
              </a:buClr>
              <a:buSzPts val="3600"/>
              <a:buFont typeface="Arial"/>
              <a:buChar char="•"/>
            </a:pPr>
            <a:r>
              <a:rPr lang="en-US" sz="3600" b="0" i="0" u="none" strike="noStrike" cap="none">
                <a:solidFill>
                  <a:srgbClr val="EDEDED"/>
                </a:solidFill>
                <a:latin typeface="Corbel"/>
                <a:ea typeface="Corbel"/>
                <a:cs typeface="Corbel"/>
                <a:sym typeface="Corbel"/>
              </a:rPr>
              <a:t>Hoplites emerged from a middling group</a:t>
            </a:r>
          </a:p>
          <a:p>
            <a:pPr marL="228600" marR="0" lvl="0" indent="-228600" algn="l" rtl="0">
              <a:lnSpc>
                <a:spcPct val="90000"/>
              </a:lnSpc>
              <a:spcBef>
                <a:spcPts val="1000"/>
              </a:spcBef>
              <a:buClr>
                <a:srgbClr val="EDEDED"/>
              </a:buClr>
              <a:buSzPts val="3600"/>
              <a:buFont typeface="Arial"/>
              <a:buChar char="•"/>
            </a:pPr>
            <a:r>
              <a:rPr lang="en-US" sz="3600" b="0" i="0" u="none" strike="noStrike" cap="none">
                <a:solidFill>
                  <a:srgbClr val="EDEDED"/>
                </a:solidFill>
                <a:latin typeface="Corbel"/>
                <a:ea typeface="Corbel"/>
                <a:cs typeface="Corbel"/>
                <a:sym typeface="Corbel"/>
              </a:rPr>
              <a:t>Group transformed Greek values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Shape 184"/>
          <p:cNvSpPr txBox="1">
            <a:spLocks noGrp="1"/>
          </p:cNvSpPr>
          <p:nvPr>
            <p:ph type="title"/>
          </p:nvPr>
        </p:nvSpPr>
        <p:spPr>
          <a:xfrm>
            <a:off x="839788" y="365125"/>
            <a:ext cx="10515600" cy="1325563"/>
          </a:xfrm>
          <a:prstGeom prst="rect">
            <a:avLst/>
          </a:prstGeom>
          <a:noFill/>
          <a:ln>
            <a:noFill/>
          </a:ln>
        </p:spPr>
        <p:txBody>
          <a:bodyPr wrap="square" lIns="91425" tIns="45700" rIns="91425" bIns="45700" anchor="ctr" anchorCtr="0">
            <a:noAutofit/>
          </a:bodyPr>
          <a:lstStyle/>
          <a:p>
            <a:pPr marL="0" marR="0" lvl="0" indent="-342900" algn="l" rtl="0">
              <a:lnSpc>
                <a:spcPct val="90000"/>
              </a:lnSpc>
              <a:spcBef>
                <a:spcPts val="0"/>
              </a:spcBef>
              <a:buClr>
                <a:srgbClr val="EDEDED"/>
              </a:buClr>
              <a:buSzPts val="5400"/>
              <a:buFont typeface="Corbel"/>
              <a:buNone/>
            </a:pPr>
            <a:r>
              <a:rPr lang="en-US" sz="5400" b="0" i="0" u="none" strike="noStrike" cap="none">
                <a:solidFill>
                  <a:srgbClr val="EDEDED"/>
                </a:solidFill>
                <a:latin typeface="Corbel"/>
                <a:ea typeface="Corbel"/>
                <a:cs typeface="Corbel"/>
                <a:sym typeface="Corbel"/>
              </a:rPr>
              <a:t>Innovation in arms and armor</a:t>
            </a:r>
          </a:p>
        </p:txBody>
      </p:sp>
      <p:pic>
        <p:nvPicPr>
          <p:cNvPr id="185" name="Shape 185"/>
          <p:cNvPicPr preferRelativeResize="0">
            <a:picLocks noGrp="1"/>
          </p:cNvPicPr>
          <p:nvPr>
            <p:ph type="body" idx="2"/>
          </p:nvPr>
        </p:nvPicPr>
        <p:blipFill rotWithShape="1">
          <a:blip r:embed="rId3">
            <a:alphaModFix/>
          </a:blip>
          <a:srcRect/>
          <a:stretch/>
        </p:blipFill>
        <p:spPr>
          <a:xfrm>
            <a:off x="3100893" y="1436226"/>
            <a:ext cx="5014408" cy="507288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pic>
        <p:nvPicPr>
          <p:cNvPr id="191" name="Shape 191" descr="http://upload.wikimedia.org/wikipedia/commons/f/fd/Ancient_Greece_hoplite_with_his_hoplon_and_dory.jpg"/>
          <p:cNvPicPr preferRelativeResize="0">
            <a:picLocks noGrp="1"/>
          </p:cNvPicPr>
          <p:nvPr>
            <p:ph type="body" idx="1"/>
          </p:nvPr>
        </p:nvPicPr>
        <p:blipFill rotWithShape="1">
          <a:blip r:embed="rId3">
            <a:alphaModFix/>
          </a:blip>
          <a:srcRect/>
          <a:stretch/>
        </p:blipFill>
        <p:spPr>
          <a:xfrm>
            <a:off x="2178897" y="1101437"/>
            <a:ext cx="8024975" cy="5279983"/>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pic>
        <p:nvPicPr>
          <p:cNvPr id="197" name="Shape 197" descr="File:Corinthian helmet Denda Staatliche Antikensammlungen 4330 n2.jpg"/>
          <p:cNvPicPr preferRelativeResize="0"/>
          <p:nvPr/>
        </p:nvPicPr>
        <p:blipFill rotWithShape="1">
          <a:blip r:embed="rId3">
            <a:alphaModFix/>
          </a:blip>
          <a:srcRect/>
          <a:stretch/>
        </p:blipFill>
        <p:spPr>
          <a:xfrm>
            <a:off x="3782002" y="571500"/>
            <a:ext cx="4286250" cy="5715000"/>
          </a:xfrm>
          <a:prstGeom prst="rect">
            <a:avLst/>
          </a:prstGeom>
          <a:noFill/>
          <a:ln>
            <a:noFill/>
          </a:ln>
        </p:spPr>
      </p:pic>
    </p:spTree>
  </p:cSld>
  <p:clrMapOvr>
    <a:masterClrMapping/>
  </p:clrMapOvr>
</p:sld>
</file>

<file path=ppt/theme/theme1.xml><?xml version="1.0" encoding="utf-8"?>
<a:theme xmlns:a="http://schemas.openxmlformats.org/drawingml/2006/main" name="Depth">
  <a:themeElements>
    <a:clrScheme name="Depth">
      <a:dk1>
        <a:srgbClr val="000000"/>
      </a:dk1>
      <a:lt1>
        <a:srgbClr val="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3727</Words>
  <Application>Microsoft Office PowerPoint</Application>
  <PresentationFormat>Widescreen</PresentationFormat>
  <Paragraphs>381</Paragraphs>
  <Slides>32</Slides>
  <Notes>32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32</vt:i4>
      </vt:variant>
    </vt:vector>
  </HeadingPairs>
  <TitlesOfParts>
    <vt:vector size="36" baseType="lpstr">
      <vt:lpstr>Corbel</vt:lpstr>
      <vt:lpstr>Calibri</vt:lpstr>
      <vt:lpstr>Arial</vt:lpstr>
      <vt:lpstr>Depth</vt:lpstr>
      <vt:lpstr>Farmers, shields and money</vt:lpstr>
      <vt:lpstr>Introduction</vt:lpstr>
      <vt:lpstr>Why Hoplites?</vt:lpstr>
      <vt:lpstr>PowerPoint Presentation</vt:lpstr>
      <vt:lpstr>Greek Polis</vt:lpstr>
      <vt:lpstr>Hoplite Orthodoxy Defined</vt:lpstr>
      <vt:lpstr>Innovation in arms and armor</vt:lpstr>
      <vt:lpstr>PowerPoint Presentation</vt:lpstr>
      <vt:lpstr>PowerPoint Presentation</vt:lpstr>
      <vt:lpstr>Phalanx</vt:lpstr>
      <vt:lpstr>Phalanx</vt:lpstr>
      <vt:lpstr>The Contenders</vt:lpstr>
      <vt:lpstr>Scoreboard</vt:lpstr>
      <vt:lpstr>Hanson (Orthodox)</vt:lpstr>
      <vt:lpstr>Scoreboard</vt:lpstr>
      <vt:lpstr>Van Wees (Revisionist)</vt:lpstr>
      <vt:lpstr>Phalanx vs. Open Order</vt:lpstr>
      <vt:lpstr>More Van Wees</vt:lpstr>
      <vt:lpstr>Gardens of War</vt:lpstr>
      <vt:lpstr>Scoreboard</vt:lpstr>
      <vt:lpstr>John R. Hale</vt:lpstr>
      <vt:lpstr>PowerPoint Presentation</vt:lpstr>
      <vt:lpstr>Amathus Bowl</vt:lpstr>
      <vt:lpstr>John R. Hale</vt:lpstr>
      <vt:lpstr>Hale and Van Wees</vt:lpstr>
      <vt:lpstr>Scoreboard</vt:lpstr>
      <vt:lpstr>CAN’T WE  ALL JUST  GET ALONG?</vt:lpstr>
      <vt:lpstr>Synthesis</vt:lpstr>
      <vt:lpstr>PowerPoint Presentation</vt:lpstr>
      <vt:lpstr>Support from Hale</vt:lpstr>
      <vt:lpstr>Questions?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Farmers, shields and money</dc:title>
  <cp:lastModifiedBy>Mike Lally</cp:lastModifiedBy>
  <cp:revision>2</cp:revision>
  <dcterms:modified xsi:type="dcterms:W3CDTF">2017-12-26T15:51:41Z</dcterms:modified>
</cp:coreProperties>
</file>